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9" r:id="rId2"/>
    <p:sldId id="363" r:id="rId3"/>
    <p:sldId id="364" r:id="rId4"/>
    <p:sldId id="365" r:id="rId5"/>
    <p:sldId id="377" r:id="rId6"/>
    <p:sldId id="366" r:id="rId7"/>
    <p:sldId id="367" r:id="rId8"/>
    <p:sldId id="368" r:id="rId9"/>
    <p:sldId id="369" r:id="rId10"/>
    <p:sldId id="371" r:id="rId11"/>
    <p:sldId id="372" r:id="rId12"/>
    <p:sldId id="375" r:id="rId13"/>
    <p:sldId id="376" r:id="rId14"/>
    <p:sldId id="373" r:id="rId15"/>
    <p:sldId id="374" r:id="rId16"/>
    <p:sldId id="380" r:id="rId17"/>
    <p:sldId id="333" r:id="rId18"/>
    <p:sldId id="335" r:id="rId19"/>
    <p:sldId id="338" r:id="rId20"/>
    <p:sldId id="341" r:id="rId21"/>
    <p:sldId id="342" r:id="rId22"/>
    <p:sldId id="354" r:id="rId23"/>
    <p:sldId id="349" r:id="rId24"/>
  </p:sldIdLst>
  <p:sldSz cx="12192000" cy="6858000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Wq5Eu0j+goSCJc5xNllqbauAP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25F"/>
    <a:srgbClr val="FFCC70"/>
    <a:srgbClr val="C850C0"/>
    <a:srgbClr val="4158D0"/>
    <a:srgbClr val="E8565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1EF91-3707-4B5D-AE87-7225B62D8863}" v="223" dt="2023-11-23T05:48:17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6038" autoAdjust="0"/>
  </p:normalViewPr>
  <p:slideViewPr>
    <p:cSldViewPr snapToGrid="0">
      <p:cViewPr>
        <p:scale>
          <a:sx n="75" d="100"/>
          <a:sy n="75" d="100"/>
        </p:scale>
        <p:origin x="1812" y="8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之宇 邱" userId="b8ac9539f9531b09" providerId="LiveId" clId="{17DC2566-B660-4363-8482-C369DD1CA3D4}"/>
    <pc:docChg chg="undo custSel addSld delSld modSld modMainMaster">
      <pc:chgData name="之宇 邱" userId="b8ac9539f9531b09" providerId="LiveId" clId="{17DC2566-B660-4363-8482-C369DD1CA3D4}" dt="2023-03-06T13:56:17.747" v="289" actId="1036"/>
      <pc:docMkLst>
        <pc:docMk/>
      </pc:docMkLst>
      <pc:sldChg chg="del">
        <pc:chgData name="之宇 邱" userId="b8ac9539f9531b09" providerId="LiveId" clId="{17DC2566-B660-4363-8482-C369DD1CA3D4}" dt="2023-03-06T13:38:41.627" v="48" actId="47"/>
        <pc:sldMkLst>
          <pc:docMk/>
          <pc:sldMk cId="1934649841" sldId="257"/>
        </pc:sldMkLst>
      </pc:sldChg>
      <pc:sldChg chg="delSp modSp add mod">
        <pc:chgData name="之宇 邱" userId="b8ac9539f9531b09" providerId="LiveId" clId="{17DC2566-B660-4363-8482-C369DD1CA3D4}" dt="2023-03-06T13:46:07.747" v="126" actId="478"/>
        <pc:sldMkLst>
          <pc:docMk/>
          <pc:sldMk cId="0" sldId="333"/>
        </pc:sldMkLst>
        <pc:spChg chg="mod">
          <ac:chgData name="之宇 邱" userId="b8ac9539f9531b09" providerId="LiveId" clId="{17DC2566-B660-4363-8482-C369DD1CA3D4}" dt="2023-03-06T13:46:00.596" v="124" actId="20577"/>
          <ac:spMkLst>
            <pc:docMk/>
            <pc:sldMk cId="0" sldId="333"/>
            <ac:spMk id="119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7.747" v="126" actId="478"/>
          <ac:spMkLst>
            <pc:docMk/>
            <pc:sldMk cId="0" sldId="333"/>
            <ac:spMk id="1197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7.747" v="126" actId="478"/>
          <ac:spMkLst>
            <pc:docMk/>
            <pc:sldMk cId="0" sldId="333"/>
            <ac:spMk id="1198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7.747" v="126" actId="478"/>
          <ac:spMkLst>
            <pc:docMk/>
            <pc:sldMk cId="0" sldId="333"/>
            <ac:spMk id="1199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6:04.794" v="125" actId="478"/>
          <ac:spMkLst>
            <pc:docMk/>
            <pc:sldMk cId="0" sldId="333"/>
            <ac:spMk id="1200" creationId="{00000000-0000-0000-0000-000000000000}"/>
          </ac:spMkLst>
        </pc:spChg>
      </pc:sldChg>
      <pc:sldChg chg="add del">
        <pc:chgData name="之宇 邱" userId="b8ac9539f9531b09" providerId="LiveId" clId="{17DC2566-B660-4363-8482-C369DD1CA3D4}" dt="2023-03-06T13:44:24.290" v="108" actId="47"/>
        <pc:sldMkLst>
          <pc:docMk/>
          <pc:sldMk cId="0" sldId="334"/>
        </pc:sldMkLst>
      </pc:sldChg>
      <pc:sldChg chg="delSp modSp add mod">
        <pc:chgData name="之宇 邱" userId="b8ac9539f9531b09" providerId="LiveId" clId="{17DC2566-B660-4363-8482-C369DD1CA3D4}" dt="2023-03-06T13:52:34.903" v="222" actId="1076"/>
        <pc:sldMkLst>
          <pc:docMk/>
          <pc:sldMk cId="0" sldId="335"/>
        </pc:sldMkLst>
        <pc:spChg chg="mod">
          <ac:chgData name="之宇 邱" userId="b8ac9539f9531b09" providerId="LiveId" clId="{17DC2566-B660-4363-8482-C369DD1CA3D4}" dt="2023-03-06T13:52:34.903" v="222" actId="1076"/>
          <ac:spMkLst>
            <pc:docMk/>
            <pc:sldMk cId="0" sldId="335"/>
            <ac:spMk id="1214" creationId="{00000000-0000-0000-0000-000000000000}"/>
          </ac:spMkLst>
        </pc:spChg>
        <pc:spChg chg="mod">
          <ac:chgData name="之宇 邱" userId="b8ac9539f9531b09" providerId="LiveId" clId="{17DC2566-B660-4363-8482-C369DD1CA3D4}" dt="2023-03-06T13:45:49.352" v="122" actId="1076"/>
          <ac:spMkLst>
            <pc:docMk/>
            <pc:sldMk cId="0" sldId="335"/>
            <ac:spMk id="121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5.684" v="120" actId="478"/>
          <ac:spMkLst>
            <pc:docMk/>
            <pc:sldMk cId="0" sldId="335"/>
            <ac:spMk id="1216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5.684" v="120" actId="478"/>
          <ac:spMkLst>
            <pc:docMk/>
            <pc:sldMk cId="0" sldId="335"/>
            <ac:spMk id="1217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5.684" v="120" actId="478"/>
          <ac:spMkLst>
            <pc:docMk/>
            <pc:sldMk cId="0" sldId="335"/>
            <ac:spMk id="1224" creationId="{00000000-0000-0000-0000-000000000000}"/>
          </ac:spMkLst>
        </pc:spChg>
      </pc:sldChg>
      <pc:sldChg chg="add del">
        <pc:chgData name="之宇 邱" userId="b8ac9539f9531b09" providerId="LiveId" clId="{17DC2566-B660-4363-8482-C369DD1CA3D4}" dt="2023-03-06T13:44:16.834" v="106" actId="47"/>
        <pc:sldMkLst>
          <pc:docMk/>
          <pc:sldMk cId="0" sldId="336"/>
        </pc:sldMkLst>
      </pc:sldChg>
      <pc:sldChg chg="delSp modSp add del mod">
        <pc:chgData name="之宇 邱" userId="b8ac9539f9531b09" providerId="LiveId" clId="{17DC2566-B660-4363-8482-C369DD1CA3D4}" dt="2023-03-06T13:44:20.475" v="107" actId="47"/>
        <pc:sldMkLst>
          <pc:docMk/>
          <pc:sldMk cId="0" sldId="337"/>
        </pc:sldMkLst>
        <pc:spChg chg="del">
          <ac:chgData name="之宇 邱" userId="b8ac9539f9531b09" providerId="LiveId" clId="{17DC2566-B660-4363-8482-C369DD1CA3D4}" dt="2023-03-06T13:39:56.498" v="55" actId="478"/>
          <ac:spMkLst>
            <pc:docMk/>
            <pc:sldMk cId="0" sldId="337"/>
            <ac:spMk id="10" creationId="{00000000-0000-0000-0000-000000000000}"/>
          </ac:spMkLst>
        </pc:spChg>
        <pc:spChg chg="mod">
          <ac:chgData name="之宇 邱" userId="b8ac9539f9531b09" providerId="LiveId" clId="{17DC2566-B660-4363-8482-C369DD1CA3D4}" dt="2023-03-06T13:39:53.035" v="54" actId="20577"/>
          <ac:spMkLst>
            <pc:docMk/>
            <pc:sldMk cId="0" sldId="337"/>
            <ac:spMk id="1236" creationId="{00000000-0000-0000-0000-000000000000}"/>
          </ac:spMkLst>
        </pc:spChg>
        <pc:spChg chg="mod">
          <ac:chgData name="之宇 邱" userId="b8ac9539f9531b09" providerId="LiveId" clId="{17DC2566-B660-4363-8482-C369DD1CA3D4}" dt="2023-03-06T13:39:41.185" v="51" actId="404"/>
          <ac:spMkLst>
            <pc:docMk/>
            <pc:sldMk cId="0" sldId="337"/>
            <ac:spMk id="1237" creationId="{00000000-0000-0000-0000-000000000000}"/>
          </ac:spMkLst>
        </pc:spChg>
      </pc:sldChg>
      <pc:sldChg chg="delSp modSp add mod">
        <pc:chgData name="之宇 邱" userId="b8ac9539f9531b09" providerId="LiveId" clId="{17DC2566-B660-4363-8482-C369DD1CA3D4}" dt="2023-03-06T13:49:30.025" v="159" actId="20577"/>
        <pc:sldMkLst>
          <pc:docMk/>
          <pc:sldMk cId="0" sldId="338"/>
        </pc:sldMkLst>
        <pc:spChg chg="mod">
          <ac:chgData name="之宇 邱" userId="b8ac9539f9531b09" providerId="LiveId" clId="{17DC2566-B660-4363-8482-C369DD1CA3D4}" dt="2023-03-06T13:49:30.025" v="159" actId="20577"/>
          <ac:spMkLst>
            <pc:docMk/>
            <pc:sldMk cId="0" sldId="338"/>
            <ac:spMk id="124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1.836" v="118" actId="478"/>
          <ac:spMkLst>
            <pc:docMk/>
            <pc:sldMk cId="0" sldId="338"/>
            <ac:spMk id="1247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1.836" v="118" actId="478"/>
          <ac:spMkLst>
            <pc:docMk/>
            <pc:sldMk cId="0" sldId="338"/>
            <ac:spMk id="1248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1.836" v="118" actId="478"/>
          <ac:spMkLst>
            <pc:docMk/>
            <pc:sldMk cId="0" sldId="338"/>
            <ac:spMk id="1249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43.277" v="119" actId="478"/>
          <ac:spMkLst>
            <pc:docMk/>
            <pc:sldMk cId="0" sldId="338"/>
            <ac:spMk id="1250" creationId="{00000000-0000-0000-0000-000000000000}"/>
          </ac:spMkLst>
        </pc:spChg>
      </pc:sldChg>
      <pc:sldChg chg="add del">
        <pc:chgData name="之宇 邱" userId="b8ac9539f9531b09" providerId="LiveId" clId="{17DC2566-B660-4363-8482-C369DD1CA3D4}" dt="2023-03-06T13:44:43.858" v="109" actId="47"/>
        <pc:sldMkLst>
          <pc:docMk/>
          <pc:sldMk cId="0" sldId="339"/>
        </pc:sldMkLst>
      </pc:sldChg>
      <pc:sldChg chg="add del">
        <pc:chgData name="之宇 邱" userId="b8ac9539f9531b09" providerId="LiveId" clId="{17DC2566-B660-4363-8482-C369DD1CA3D4}" dt="2023-03-06T13:44:44.984" v="110" actId="47"/>
        <pc:sldMkLst>
          <pc:docMk/>
          <pc:sldMk cId="0" sldId="340"/>
        </pc:sldMkLst>
      </pc:sldChg>
      <pc:sldChg chg="delSp modSp add mod">
        <pc:chgData name="之宇 邱" userId="b8ac9539f9531b09" providerId="LiveId" clId="{17DC2566-B660-4363-8482-C369DD1CA3D4}" dt="2023-03-06T13:45:36.828" v="116" actId="478"/>
        <pc:sldMkLst>
          <pc:docMk/>
          <pc:sldMk cId="0" sldId="341"/>
        </pc:sldMkLst>
        <pc:spChg chg="mod">
          <ac:chgData name="之宇 邱" userId="b8ac9539f9531b09" providerId="LiveId" clId="{17DC2566-B660-4363-8482-C369DD1CA3D4}" dt="2023-03-06T13:44:53.860" v="112" actId="20577"/>
          <ac:spMkLst>
            <pc:docMk/>
            <pc:sldMk cId="0" sldId="341"/>
            <ac:spMk id="1272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5.557" v="115" actId="478"/>
          <ac:spMkLst>
            <pc:docMk/>
            <pc:sldMk cId="0" sldId="341"/>
            <ac:spMk id="1274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5.557" v="115" actId="478"/>
          <ac:spMkLst>
            <pc:docMk/>
            <pc:sldMk cId="0" sldId="341"/>
            <ac:spMk id="127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5.557" v="115" actId="478"/>
          <ac:spMkLst>
            <pc:docMk/>
            <pc:sldMk cId="0" sldId="341"/>
            <ac:spMk id="1276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6.828" v="116" actId="478"/>
          <ac:spMkLst>
            <pc:docMk/>
            <pc:sldMk cId="0" sldId="341"/>
            <ac:spMk id="1277" creationId="{00000000-0000-0000-0000-000000000000}"/>
          </ac:spMkLst>
        </pc:spChg>
      </pc:sldChg>
      <pc:sldChg chg="delSp modSp add mod">
        <pc:chgData name="之宇 邱" userId="b8ac9539f9531b09" providerId="LiveId" clId="{17DC2566-B660-4363-8482-C369DD1CA3D4}" dt="2023-03-06T13:49:23.421" v="158" actId="20577"/>
        <pc:sldMkLst>
          <pc:docMk/>
          <pc:sldMk cId="0" sldId="342"/>
        </pc:sldMkLst>
        <pc:spChg chg="mod">
          <ac:chgData name="之宇 邱" userId="b8ac9539f9531b09" providerId="LiveId" clId="{17DC2566-B660-4363-8482-C369DD1CA3D4}" dt="2023-03-06T13:49:23.421" v="158" actId="20577"/>
          <ac:spMkLst>
            <pc:docMk/>
            <pc:sldMk cId="0" sldId="342"/>
            <ac:spMk id="1281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3.204" v="114" actId="478"/>
          <ac:spMkLst>
            <pc:docMk/>
            <pc:sldMk cId="0" sldId="342"/>
            <ac:spMk id="1283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3.204" v="114" actId="478"/>
          <ac:spMkLst>
            <pc:docMk/>
            <pc:sldMk cId="0" sldId="342"/>
            <ac:spMk id="1284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3.204" v="114" actId="478"/>
          <ac:spMkLst>
            <pc:docMk/>
            <pc:sldMk cId="0" sldId="342"/>
            <ac:spMk id="1285" creationId="{00000000-0000-0000-0000-000000000000}"/>
          </ac:spMkLst>
        </pc:spChg>
        <pc:spChg chg="del">
          <ac:chgData name="之宇 邱" userId="b8ac9539f9531b09" providerId="LiveId" clId="{17DC2566-B660-4363-8482-C369DD1CA3D4}" dt="2023-03-06T13:45:38.579" v="117" actId="478"/>
          <ac:spMkLst>
            <pc:docMk/>
            <pc:sldMk cId="0" sldId="342"/>
            <ac:spMk id="1286" creationId="{00000000-0000-0000-0000-000000000000}"/>
          </ac:spMkLst>
        </pc:spChg>
      </pc:sldChg>
      <pc:sldChg chg="addSp delSp modSp new mod">
        <pc:chgData name="之宇 邱" userId="b8ac9539f9531b09" providerId="LiveId" clId="{17DC2566-B660-4363-8482-C369DD1CA3D4}" dt="2023-03-06T13:38:30.859" v="47" actId="1037"/>
        <pc:sldMkLst>
          <pc:docMk/>
          <pc:sldMk cId="2790096788" sldId="350"/>
        </pc:sldMkLst>
        <pc:spChg chg="del">
          <ac:chgData name="之宇 邱" userId="b8ac9539f9531b09" providerId="LiveId" clId="{17DC2566-B660-4363-8482-C369DD1CA3D4}" dt="2023-03-06T13:38:21.878" v="38" actId="478"/>
          <ac:spMkLst>
            <pc:docMk/>
            <pc:sldMk cId="2790096788" sldId="350"/>
            <ac:spMk id="3" creationId="{8E9D24DD-0900-BA5A-0A51-05A347010E21}"/>
          </ac:spMkLst>
        </pc:spChg>
        <pc:spChg chg="add mod">
          <ac:chgData name="之宇 邱" userId="b8ac9539f9531b09" providerId="LiveId" clId="{17DC2566-B660-4363-8482-C369DD1CA3D4}" dt="2023-03-06T13:38:30.859" v="47" actId="1037"/>
          <ac:spMkLst>
            <pc:docMk/>
            <pc:sldMk cId="2790096788" sldId="350"/>
            <ac:spMk id="5" creationId="{AECAF835-71B4-98F7-0C4D-AE5854E9BFD6}"/>
          </ac:spMkLst>
        </pc:spChg>
      </pc:sldChg>
      <pc:sldChg chg="new">
        <pc:chgData name="之宇 邱" userId="b8ac9539f9531b09" providerId="LiveId" clId="{17DC2566-B660-4363-8482-C369DD1CA3D4}" dt="2023-03-06T13:51:44.133" v="212" actId="680"/>
        <pc:sldMkLst>
          <pc:docMk/>
          <pc:sldMk cId="957420212" sldId="351"/>
        </pc:sldMkLst>
      </pc:sldChg>
      <pc:sldChg chg="new">
        <pc:chgData name="之宇 邱" userId="b8ac9539f9531b09" providerId="LiveId" clId="{17DC2566-B660-4363-8482-C369DD1CA3D4}" dt="2023-03-06T13:51:49.041" v="213" actId="680"/>
        <pc:sldMkLst>
          <pc:docMk/>
          <pc:sldMk cId="3896043127" sldId="352"/>
        </pc:sldMkLst>
      </pc:sldChg>
      <pc:sldChg chg="new">
        <pc:chgData name="之宇 邱" userId="b8ac9539f9531b09" providerId="LiveId" clId="{17DC2566-B660-4363-8482-C369DD1CA3D4}" dt="2023-03-06T13:51:51.626" v="214" actId="680"/>
        <pc:sldMkLst>
          <pc:docMk/>
          <pc:sldMk cId="1146120541" sldId="353"/>
        </pc:sldMkLst>
      </pc:sldChg>
      <pc:sldChg chg="addSp delSp modSp add del mod">
        <pc:chgData name="之宇 邱" userId="b8ac9539f9531b09" providerId="LiveId" clId="{17DC2566-B660-4363-8482-C369DD1CA3D4}" dt="2023-03-06T13:55:16.275" v="231" actId="47"/>
        <pc:sldMkLst>
          <pc:docMk/>
          <pc:sldMk cId="2137686351" sldId="354"/>
        </pc:sldMkLst>
        <pc:spChg chg="del">
          <ac:chgData name="之宇 邱" userId="b8ac9539f9531b09" providerId="LiveId" clId="{17DC2566-B660-4363-8482-C369DD1CA3D4}" dt="2023-03-06T13:55:12.080" v="229" actId="478"/>
          <ac:spMkLst>
            <pc:docMk/>
            <pc:sldMk cId="2137686351" sldId="354"/>
            <ac:spMk id="2" creationId="{80A328EE-0705-2DC3-EFDF-22D688BDF9BA}"/>
          </ac:spMkLst>
        </pc:spChg>
        <pc:spChg chg="add del mod">
          <ac:chgData name="之宇 邱" userId="b8ac9539f9531b09" providerId="LiveId" clId="{17DC2566-B660-4363-8482-C369DD1CA3D4}" dt="2023-03-06T13:55:13.735" v="230" actId="478"/>
          <ac:spMkLst>
            <pc:docMk/>
            <pc:sldMk cId="2137686351" sldId="354"/>
            <ac:spMk id="5" creationId="{39DEEC44-5EA7-77BC-88AF-FBC95932E304}"/>
          </ac:spMkLst>
        </pc:spChg>
        <pc:picChg chg="del">
          <ac:chgData name="之宇 邱" userId="b8ac9539f9531b09" providerId="LiveId" clId="{17DC2566-B660-4363-8482-C369DD1CA3D4}" dt="2023-03-06T13:55:12.080" v="229" actId="478"/>
          <ac:picMkLst>
            <pc:docMk/>
            <pc:sldMk cId="2137686351" sldId="354"/>
            <ac:picMk id="4" creationId="{B20F8123-1D9B-456A-BBD8-CC08B7C93C77}"/>
          </ac:picMkLst>
        </pc:picChg>
      </pc:sldChg>
      <pc:sldChg chg="addSp delSp modSp add mod">
        <pc:chgData name="之宇 邱" userId="b8ac9539f9531b09" providerId="LiveId" clId="{17DC2566-B660-4363-8482-C369DD1CA3D4}" dt="2023-03-06T13:56:17.747" v="289" actId="1036"/>
        <pc:sldMkLst>
          <pc:docMk/>
          <pc:sldMk cId="4018293471" sldId="354"/>
        </pc:sldMkLst>
        <pc:spChg chg="add del mod">
          <ac:chgData name="之宇 邱" userId="b8ac9539f9531b09" providerId="LiveId" clId="{17DC2566-B660-4363-8482-C369DD1CA3D4}" dt="2023-03-06T13:55:42.654" v="238" actId="478"/>
          <ac:spMkLst>
            <pc:docMk/>
            <pc:sldMk cId="4018293471" sldId="354"/>
            <ac:spMk id="2" creationId="{EC92861B-D07E-84E7-5A5D-F54F9DB9CF52}"/>
          </ac:spMkLst>
        </pc:spChg>
        <pc:spChg chg="del">
          <ac:chgData name="之宇 邱" userId="b8ac9539f9531b09" providerId="LiveId" clId="{17DC2566-B660-4363-8482-C369DD1CA3D4}" dt="2023-03-06T13:55:25.413" v="233" actId="478"/>
          <ac:spMkLst>
            <pc:docMk/>
            <pc:sldMk cId="4018293471" sldId="354"/>
            <ac:spMk id="3" creationId="{0A01B2B0-4291-3293-9269-DE2F6FD8E770}"/>
          </ac:spMkLst>
        </pc:spChg>
        <pc:spChg chg="add del">
          <ac:chgData name="之宇 邱" userId="b8ac9539f9531b09" providerId="LiveId" clId="{17DC2566-B660-4363-8482-C369DD1CA3D4}" dt="2023-03-06T13:55:32.803" v="236" actId="478"/>
          <ac:spMkLst>
            <pc:docMk/>
            <pc:sldMk cId="4018293471" sldId="354"/>
            <ac:spMk id="4" creationId="{D288667B-DF75-5382-EA9C-13C6EACED65B}"/>
          </ac:spMkLst>
        </pc:spChg>
        <pc:spChg chg="del">
          <ac:chgData name="之宇 邱" userId="b8ac9539f9531b09" providerId="LiveId" clId="{17DC2566-B660-4363-8482-C369DD1CA3D4}" dt="2023-03-06T13:55:25.413" v="233" actId="478"/>
          <ac:spMkLst>
            <pc:docMk/>
            <pc:sldMk cId="4018293471" sldId="354"/>
            <ac:spMk id="5" creationId="{D779898F-E6AF-C349-66C0-21B8533A838E}"/>
          </ac:spMkLst>
        </pc:spChg>
        <pc:spChg chg="add mod">
          <ac:chgData name="之宇 邱" userId="b8ac9539f9531b09" providerId="LiveId" clId="{17DC2566-B660-4363-8482-C369DD1CA3D4}" dt="2023-03-06T13:56:17.747" v="289" actId="1036"/>
          <ac:spMkLst>
            <pc:docMk/>
            <pc:sldMk cId="4018293471" sldId="354"/>
            <ac:spMk id="6" creationId="{4AF8E7BB-21E0-C21A-940C-8B0CCFE91FF4}"/>
          </ac:spMkLst>
        </pc:spChg>
      </pc:sldChg>
      <pc:sldMasterChg chg="setBg delSldLayout modSldLayout">
        <pc:chgData name="之宇 邱" userId="b8ac9539f9531b09" providerId="LiveId" clId="{17DC2566-B660-4363-8482-C369DD1CA3D4}" dt="2023-03-06T13:54:02.380" v="227" actId="166"/>
        <pc:sldMasterMkLst>
          <pc:docMk/>
          <pc:sldMasterMk cId="0" sldId="2147483648"/>
        </pc:sldMasterMkLst>
        <pc:sldLayoutChg chg="setBg">
          <pc:chgData name="之宇 邱" userId="b8ac9539f9531b09" providerId="LiveId" clId="{17DC2566-B660-4363-8482-C369DD1CA3D4}" dt="2023-03-06T13:36:22.265" v="5"/>
          <pc:sldLayoutMkLst>
            <pc:docMk/>
            <pc:sldMasterMk cId="0" sldId="2147483648"/>
            <pc:sldLayoutMk cId="0" sldId="2147483649"/>
          </pc:sldLayoutMkLst>
        </pc:sldLayoutChg>
        <pc:sldLayoutChg chg="modSp setBg">
          <pc:chgData name="之宇 邱" userId="b8ac9539f9531b09" providerId="LiveId" clId="{17DC2566-B660-4363-8482-C369DD1CA3D4}" dt="2023-03-06T13:37:05.925" v="35" actId="403"/>
          <pc:sldLayoutMkLst>
            <pc:docMk/>
            <pc:sldMasterMk cId="0" sldId="2147483648"/>
            <pc:sldLayoutMk cId="1461041140" sldId="2147483650"/>
          </pc:sldLayoutMkLst>
          <pc:spChg chg="mod">
            <ac:chgData name="之宇 邱" userId="b8ac9539f9531b09" providerId="LiveId" clId="{17DC2566-B660-4363-8482-C369DD1CA3D4}" dt="2023-03-06T13:37:05.925" v="35" actId="403"/>
            <ac:spMkLst>
              <pc:docMk/>
              <pc:sldMasterMk cId="0" sldId="2147483648"/>
              <pc:sldLayoutMk cId="1461041140" sldId="2147483650"/>
              <ac:spMk id="16" creationId="{00000000-0000-0000-0000-000000000000}"/>
            </ac:spMkLst>
          </pc:spChg>
        </pc:sldLayoutChg>
        <pc:sldLayoutChg chg="setBg">
          <pc:chgData name="之宇 邱" userId="b8ac9539f9531b09" providerId="LiveId" clId="{17DC2566-B660-4363-8482-C369DD1CA3D4}" dt="2023-03-06T13:36:28.045" v="20"/>
          <pc:sldLayoutMkLst>
            <pc:docMk/>
            <pc:sldMasterMk cId="0" sldId="2147483648"/>
            <pc:sldLayoutMk cId="1504822795" sldId="2147483651"/>
          </pc:sldLayoutMkLst>
        </pc:sldLayoutChg>
        <pc:sldLayoutChg chg="setBg">
          <pc:chgData name="之宇 邱" userId="b8ac9539f9531b09" providerId="LiveId" clId="{17DC2566-B660-4363-8482-C369DD1CA3D4}" dt="2023-03-06T13:36:30.753" v="34"/>
          <pc:sldLayoutMkLst>
            <pc:docMk/>
            <pc:sldMasterMk cId="0" sldId="2147483648"/>
            <pc:sldLayoutMk cId="2654366235" sldId="2147483652"/>
          </pc:sldLayoutMkLst>
        </pc:sldLayoutChg>
        <pc:sldLayoutChg chg="addSp delSp modSp mod">
          <pc:chgData name="之宇 邱" userId="b8ac9539f9531b09" providerId="LiveId" clId="{17DC2566-B660-4363-8482-C369DD1CA3D4}" dt="2023-03-06T13:52:13.868" v="215"/>
          <pc:sldLayoutMkLst>
            <pc:docMk/>
            <pc:sldMasterMk cId="0" sldId="2147483648"/>
            <pc:sldLayoutMk cId="2260513851" sldId="2147483654"/>
          </pc:sldLayoutMkLst>
          <pc:spChg chg="add mod">
            <ac:chgData name="之宇 邱" userId="b8ac9539f9531b09" providerId="LiveId" clId="{17DC2566-B660-4363-8482-C369DD1CA3D4}" dt="2023-03-06T13:52:13.868" v="215"/>
            <ac:spMkLst>
              <pc:docMk/>
              <pc:sldMasterMk cId="0" sldId="2147483648"/>
              <pc:sldLayoutMk cId="2260513851" sldId="2147483654"/>
              <ac:spMk id="2" creationId="{1D015335-7340-01C5-DCC7-02663711BBE7}"/>
            </ac:spMkLst>
          </pc:spChg>
          <pc:spChg chg="mod">
            <ac:chgData name="之宇 邱" userId="b8ac9539f9531b09" providerId="LiveId" clId="{17DC2566-B660-4363-8482-C369DD1CA3D4}" dt="2023-03-06T13:51:24.583" v="211" actId="20577"/>
            <ac:spMkLst>
              <pc:docMk/>
              <pc:sldMasterMk cId="0" sldId="2147483648"/>
              <pc:sldLayoutMk cId="2260513851" sldId="2147483654"/>
              <ac:spMk id="11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0:31.028" v="58" actId="14100"/>
            <ac:spMkLst>
              <pc:docMk/>
              <pc:sldMasterMk cId="0" sldId="2147483648"/>
              <pc:sldLayoutMk cId="2260513851" sldId="2147483654"/>
              <ac:spMk id="12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38.621" v="67" actId="478"/>
            <ac:spMkLst>
              <pc:docMk/>
              <pc:sldMasterMk cId="0" sldId="2147483648"/>
              <pc:sldLayoutMk cId="2260513851" sldId="2147483654"/>
              <ac:spMk id="13" creationId="{00000000-0000-0000-0000-000000000000}"/>
            </ac:spMkLst>
          </pc:spChg>
        </pc:sldLayoutChg>
        <pc:sldLayoutChg chg="delSp modSp del mod">
          <pc:chgData name="之宇 邱" userId="b8ac9539f9531b09" providerId="LiveId" clId="{17DC2566-B660-4363-8482-C369DD1CA3D4}" dt="2023-03-06T13:44:24.290" v="108" actId="47"/>
          <pc:sldLayoutMkLst>
            <pc:docMk/>
            <pc:sldMasterMk cId="0" sldId="2147483648"/>
            <pc:sldLayoutMk cId="2996489561" sldId="2147483655"/>
          </pc:sldLayoutMkLst>
          <pc:spChg chg="mod">
            <ac:chgData name="之宇 邱" userId="b8ac9539f9531b09" providerId="LiveId" clId="{17DC2566-B660-4363-8482-C369DD1CA3D4}" dt="2023-03-06T13:40:48.937" v="62" actId="403"/>
            <ac:spMkLst>
              <pc:docMk/>
              <pc:sldMasterMk cId="0" sldId="2147483648"/>
              <pc:sldLayoutMk cId="2996489561" sldId="2147483655"/>
              <ac:spMk id="21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40.615" v="68" actId="478"/>
            <ac:spMkLst>
              <pc:docMk/>
              <pc:sldMasterMk cId="0" sldId="2147483648"/>
              <pc:sldLayoutMk cId="2996489561" sldId="2147483655"/>
              <ac:spMk id="22" creationId="{00000000-0000-0000-0000-000000000000}"/>
            </ac:spMkLst>
          </pc:spChg>
        </pc:sldLayoutChg>
        <pc:sldLayoutChg chg="addSp delSp modSp mod">
          <pc:chgData name="之宇 邱" userId="b8ac9539f9531b09" providerId="LiveId" clId="{17DC2566-B660-4363-8482-C369DD1CA3D4}" dt="2023-03-06T13:52:17.471" v="218" actId="1036"/>
          <pc:sldLayoutMkLst>
            <pc:docMk/>
            <pc:sldMasterMk cId="0" sldId="2147483648"/>
            <pc:sldLayoutMk cId="2011782813" sldId="2147483656"/>
          </pc:sldLayoutMkLst>
          <pc:spChg chg="add mod">
            <ac:chgData name="之宇 邱" userId="b8ac9539f9531b09" providerId="LiveId" clId="{17DC2566-B660-4363-8482-C369DD1CA3D4}" dt="2023-03-06T13:52:17.471" v="218" actId="1036"/>
            <ac:spMkLst>
              <pc:docMk/>
              <pc:sldMasterMk cId="0" sldId="2147483648"/>
              <pc:sldLayoutMk cId="2011782813" sldId="2147483656"/>
              <ac:spMk id="2" creationId="{6C974EC7-9FDE-D215-0B8A-262DC14A0EE6}"/>
            </ac:spMkLst>
          </pc:spChg>
          <pc:spChg chg="mod">
            <ac:chgData name="之宇 邱" userId="b8ac9539f9531b09" providerId="LiveId" clId="{17DC2566-B660-4363-8482-C369DD1CA3D4}" dt="2023-03-06T13:49:53.248" v="169" actId="20577"/>
            <ac:spMkLst>
              <pc:docMk/>
              <pc:sldMasterMk cId="0" sldId="2147483648"/>
              <pc:sldLayoutMk cId="2011782813" sldId="2147483656"/>
              <ac:spMk id="38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1:01.476" v="66" actId="403"/>
            <ac:spMkLst>
              <pc:docMk/>
              <pc:sldMasterMk cId="0" sldId="2147483648"/>
              <pc:sldLayoutMk cId="2011782813" sldId="2147483656"/>
              <ac:spMk id="39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42.357" v="69" actId="478"/>
            <ac:spMkLst>
              <pc:docMk/>
              <pc:sldMasterMk cId="0" sldId="2147483648"/>
              <pc:sldLayoutMk cId="2011782813" sldId="2147483656"/>
              <ac:spMk id="40" creationId="{00000000-0000-0000-0000-000000000000}"/>
            </ac:spMkLst>
          </pc:spChg>
        </pc:sldLayoutChg>
        <pc:sldLayoutChg chg="delSp del mod">
          <pc:chgData name="之宇 邱" userId="b8ac9539f9531b09" providerId="LiveId" clId="{17DC2566-B660-4363-8482-C369DD1CA3D4}" dt="2023-03-06T13:44:16.834" v="106" actId="47"/>
          <pc:sldLayoutMkLst>
            <pc:docMk/>
            <pc:sldMasterMk cId="0" sldId="2147483648"/>
            <pc:sldLayoutMk cId="1188857645" sldId="2147483657"/>
          </pc:sldLayoutMkLst>
          <pc:spChg chg="del">
            <ac:chgData name="之宇 邱" userId="b8ac9539f9531b09" providerId="LiveId" clId="{17DC2566-B660-4363-8482-C369DD1CA3D4}" dt="2023-03-06T13:41:44.724" v="70" actId="478"/>
            <ac:spMkLst>
              <pc:docMk/>
              <pc:sldMasterMk cId="0" sldId="2147483648"/>
              <pc:sldLayoutMk cId="1188857645" sldId="2147483657"/>
              <ac:spMk id="13" creationId="{00000000-0000-0000-0000-000000000000}"/>
            </ac:spMkLst>
          </pc:spChg>
        </pc:sldLayoutChg>
        <pc:sldLayoutChg chg="delSp del mod">
          <pc:chgData name="之宇 邱" userId="b8ac9539f9531b09" providerId="LiveId" clId="{17DC2566-B660-4363-8482-C369DD1CA3D4}" dt="2023-03-06T13:44:20.475" v="107" actId="47"/>
          <pc:sldLayoutMkLst>
            <pc:docMk/>
            <pc:sldMasterMk cId="0" sldId="2147483648"/>
            <pc:sldLayoutMk cId="4025578865" sldId="2147483658"/>
          </pc:sldLayoutMkLst>
          <pc:spChg chg="del">
            <ac:chgData name="之宇 邱" userId="b8ac9539f9531b09" providerId="LiveId" clId="{17DC2566-B660-4363-8482-C369DD1CA3D4}" dt="2023-03-06T13:41:46.493" v="71" actId="478"/>
            <ac:spMkLst>
              <pc:docMk/>
              <pc:sldMasterMk cId="0" sldId="2147483648"/>
              <pc:sldLayoutMk cId="4025578865" sldId="2147483658"/>
              <ac:spMk id="40" creationId="{00000000-0000-0000-0000-000000000000}"/>
            </ac:spMkLst>
          </pc:spChg>
        </pc:sldLayoutChg>
        <pc:sldLayoutChg chg="addSp delSp modSp mod">
          <pc:chgData name="之宇 邱" userId="b8ac9539f9531b09" providerId="LiveId" clId="{17DC2566-B660-4363-8482-C369DD1CA3D4}" dt="2023-03-06T13:52:19.089" v="219"/>
          <pc:sldLayoutMkLst>
            <pc:docMk/>
            <pc:sldMasterMk cId="0" sldId="2147483648"/>
            <pc:sldLayoutMk cId="4065852170" sldId="2147483659"/>
          </pc:sldLayoutMkLst>
          <pc:spChg chg="add mod">
            <ac:chgData name="之宇 邱" userId="b8ac9539f9531b09" providerId="LiveId" clId="{17DC2566-B660-4363-8482-C369DD1CA3D4}" dt="2023-03-06T13:52:19.089" v="219"/>
            <ac:spMkLst>
              <pc:docMk/>
              <pc:sldMasterMk cId="0" sldId="2147483648"/>
              <pc:sldLayoutMk cId="4065852170" sldId="2147483659"/>
              <ac:spMk id="2" creationId="{7BD9F225-45AE-2A58-152D-B8AA903C3822}"/>
            </ac:spMkLst>
          </pc:spChg>
          <pc:spChg chg="mod">
            <ac:chgData name="之宇 邱" userId="b8ac9539f9531b09" providerId="LiveId" clId="{17DC2566-B660-4363-8482-C369DD1CA3D4}" dt="2023-03-06T13:50:01.584" v="177" actId="20577"/>
            <ac:spMkLst>
              <pc:docMk/>
              <pc:sldMasterMk cId="0" sldId="2147483648"/>
              <pc:sldLayoutMk cId="4065852170" sldId="2147483659"/>
              <ac:spMk id="11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48.614" v="72" actId="478"/>
            <ac:spMkLst>
              <pc:docMk/>
              <pc:sldMasterMk cId="0" sldId="2147483648"/>
              <pc:sldLayoutMk cId="4065852170" sldId="2147483659"/>
              <ac:spMk id="13" creationId="{00000000-0000-0000-0000-000000000000}"/>
            </ac:spMkLst>
          </pc:spChg>
        </pc:sldLayoutChg>
        <pc:sldLayoutChg chg="del">
          <pc:chgData name="之宇 邱" userId="b8ac9539f9531b09" providerId="LiveId" clId="{17DC2566-B660-4363-8482-C369DD1CA3D4}" dt="2023-03-06T13:44:43.858" v="109" actId="47"/>
          <pc:sldLayoutMkLst>
            <pc:docMk/>
            <pc:sldMasterMk cId="0" sldId="2147483648"/>
            <pc:sldLayoutMk cId="1385931106" sldId="2147483660"/>
          </pc:sldLayoutMkLst>
        </pc:sldLayoutChg>
        <pc:sldLayoutChg chg="delSp del mod">
          <pc:chgData name="之宇 邱" userId="b8ac9539f9531b09" providerId="LiveId" clId="{17DC2566-B660-4363-8482-C369DD1CA3D4}" dt="2023-03-06T13:44:44.984" v="110" actId="47"/>
          <pc:sldLayoutMkLst>
            <pc:docMk/>
            <pc:sldMasterMk cId="0" sldId="2147483648"/>
            <pc:sldLayoutMk cId="3392201475" sldId="2147483661"/>
          </pc:sldLayoutMkLst>
          <pc:spChg chg="del">
            <ac:chgData name="之宇 邱" userId="b8ac9539f9531b09" providerId="LiveId" clId="{17DC2566-B660-4363-8482-C369DD1CA3D4}" dt="2023-03-06T13:41:56.087" v="73" actId="478"/>
            <ac:spMkLst>
              <pc:docMk/>
              <pc:sldMasterMk cId="0" sldId="2147483648"/>
              <pc:sldLayoutMk cId="3392201475" sldId="2147483661"/>
              <ac:spMk id="40" creationId="{00000000-0000-0000-0000-000000000000}"/>
            </ac:spMkLst>
          </pc:spChg>
        </pc:sldLayoutChg>
        <pc:sldLayoutChg chg="addSp delSp modSp mod">
          <pc:chgData name="之宇 邱" userId="b8ac9539f9531b09" providerId="LiveId" clId="{17DC2566-B660-4363-8482-C369DD1CA3D4}" dt="2023-03-06T13:53:19.807" v="225" actId="478"/>
          <pc:sldLayoutMkLst>
            <pc:docMk/>
            <pc:sldMasterMk cId="0" sldId="2147483648"/>
            <pc:sldLayoutMk cId="2687859784" sldId="2147483662"/>
          </pc:sldLayoutMkLst>
          <pc:spChg chg="add del mod">
            <ac:chgData name="之宇 邱" userId="b8ac9539f9531b09" providerId="LiveId" clId="{17DC2566-B660-4363-8482-C369DD1CA3D4}" dt="2023-03-06T13:53:19.807" v="225" actId="478"/>
            <ac:spMkLst>
              <pc:docMk/>
              <pc:sldMasterMk cId="0" sldId="2147483648"/>
              <pc:sldLayoutMk cId="2687859784" sldId="2147483662"/>
              <ac:spMk id="2" creationId="{C63C8710-80A8-DD97-C48F-29C9A97E8F69}"/>
            </ac:spMkLst>
          </pc:spChg>
          <pc:spChg chg="mod">
            <ac:chgData name="之宇 邱" userId="b8ac9539f9531b09" providerId="LiveId" clId="{17DC2566-B660-4363-8482-C369DD1CA3D4}" dt="2023-03-06T13:43:24.533" v="94" actId="14100"/>
            <ac:spMkLst>
              <pc:docMk/>
              <pc:sldMasterMk cId="0" sldId="2147483648"/>
              <pc:sldLayoutMk cId="2687859784" sldId="2147483662"/>
              <ac:spMk id="3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50:07.381" v="189" actId="20577"/>
            <ac:spMkLst>
              <pc:docMk/>
              <pc:sldMasterMk cId="0" sldId="2147483648"/>
              <pc:sldLayoutMk cId="2687859784" sldId="2147483662"/>
              <ac:spMk id="29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3:32.752" v="101" actId="1076"/>
            <ac:spMkLst>
              <pc:docMk/>
              <pc:sldMasterMk cId="0" sldId="2147483648"/>
              <pc:sldLayoutMk cId="2687859784" sldId="2147483662"/>
              <ac:spMk id="30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1:58.174" v="74" actId="478"/>
            <ac:spMkLst>
              <pc:docMk/>
              <pc:sldMasterMk cId="0" sldId="2147483648"/>
              <pc:sldLayoutMk cId="2687859784" sldId="2147483662"/>
              <ac:spMk id="31" creationId="{00000000-0000-0000-0000-000000000000}"/>
            </ac:spMkLst>
          </pc:spChg>
          <pc:picChg chg="mod">
            <ac:chgData name="之宇 邱" userId="b8ac9539f9531b09" providerId="LiveId" clId="{17DC2566-B660-4363-8482-C369DD1CA3D4}" dt="2023-03-06T13:43:16.930" v="92" actId="14100"/>
            <ac:picMkLst>
              <pc:docMk/>
              <pc:sldMasterMk cId="0" sldId="2147483648"/>
              <pc:sldLayoutMk cId="2687859784" sldId="2147483662"/>
              <ac:picMk id="5" creationId="{00000000-0000-0000-0000-000000000000}"/>
            </ac:picMkLst>
          </pc:picChg>
        </pc:sldLayoutChg>
        <pc:sldLayoutChg chg="addSp delSp modSp mod">
          <pc:chgData name="之宇 邱" userId="b8ac9539f9531b09" providerId="LiveId" clId="{17DC2566-B660-4363-8482-C369DD1CA3D4}" dt="2023-03-06T13:54:02.380" v="227" actId="166"/>
          <pc:sldLayoutMkLst>
            <pc:docMk/>
            <pc:sldMasterMk cId="0" sldId="2147483648"/>
            <pc:sldLayoutMk cId="1353719261" sldId="2147483663"/>
          </pc:sldLayoutMkLst>
          <pc:spChg chg="add del mod">
            <ac:chgData name="之宇 邱" userId="b8ac9539f9531b09" providerId="LiveId" clId="{17DC2566-B660-4363-8482-C369DD1CA3D4}" dt="2023-03-06T13:52:51.027" v="223" actId="478"/>
            <ac:spMkLst>
              <pc:docMk/>
              <pc:sldMasterMk cId="0" sldId="2147483648"/>
              <pc:sldLayoutMk cId="1353719261" sldId="2147483663"/>
              <ac:spMk id="2" creationId="{47AF9DC0-4FAD-CB09-CA24-02DA03B9F9D6}"/>
            </ac:spMkLst>
          </pc:spChg>
          <pc:spChg chg="add mod ord">
            <ac:chgData name="之宇 邱" userId="b8ac9539f9531b09" providerId="LiveId" clId="{17DC2566-B660-4363-8482-C369DD1CA3D4}" dt="2023-03-06T13:54:02.380" v="227" actId="166"/>
            <ac:spMkLst>
              <pc:docMk/>
              <pc:sldMasterMk cId="0" sldId="2147483648"/>
              <pc:sldLayoutMk cId="1353719261" sldId="2147483663"/>
              <ac:spMk id="3" creationId="{0CB460B3-A12E-C789-DAF9-339CB3FC4FD8}"/>
            </ac:spMkLst>
          </pc:spChg>
          <pc:spChg chg="mod">
            <ac:chgData name="之宇 邱" userId="b8ac9539f9531b09" providerId="LiveId" clId="{17DC2566-B660-4363-8482-C369DD1CA3D4}" dt="2023-03-06T13:42:25.906" v="81" actId="1076"/>
            <ac:spMkLst>
              <pc:docMk/>
              <pc:sldMasterMk cId="0" sldId="2147483648"/>
              <pc:sldLayoutMk cId="1353719261" sldId="2147483663"/>
              <ac:spMk id="4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50:12.541" v="201" actId="20577"/>
            <ac:spMkLst>
              <pc:docMk/>
              <pc:sldMasterMk cId="0" sldId="2147483648"/>
              <pc:sldLayoutMk cId="1353719261" sldId="2147483663"/>
              <ac:spMk id="29" creationId="{00000000-0000-0000-0000-000000000000}"/>
            </ac:spMkLst>
          </pc:spChg>
          <pc:spChg chg="mod">
            <ac:chgData name="之宇 邱" userId="b8ac9539f9531b09" providerId="LiveId" clId="{17DC2566-B660-4363-8482-C369DD1CA3D4}" dt="2023-03-06T13:42:52.803" v="87" actId="1076"/>
            <ac:spMkLst>
              <pc:docMk/>
              <pc:sldMasterMk cId="0" sldId="2147483648"/>
              <pc:sldLayoutMk cId="1353719261" sldId="2147483663"/>
              <ac:spMk id="30" creationId="{00000000-0000-0000-0000-000000000000}"/>
            </ac:spMkLst>
          </pc:spChg>
          <pc:spChg chg="del">
            <ac:chgData name="之宇 邱" userId="b8ac9539f9531b09" providerId="LiveId" clId="{17DC2566-B660-4363-8482-C369DD1CA3D4}" dt="2023-03-06T13:42:00.309" v="75" actId="478"/>
            <ac:spMkLst>
              <pc:docMk/>
              <pc:sldMasterMk cId="0" sldId="2147483648"/>
              <pc:sldLayoutMk cId="1353719261" sldId="2147483663"/>
              <ac:spMk id="31" creationId="{00000000-0000-0000-0000-000000000000}"/>
            </ac:spMkLst>
          </pc:spChg>
          <pc:picChg chg="mod">
            <ac:chgData name="之宇 邱" userId="b8ac9539f9531b09" providerId="LiveId" clId="{17DC2566-B660-4363-8482-C369DD1CA3D4}" dt="2023-03-06T13:42:18.599" v="80" actId="14100"/>
            <ac:picMkLst>
              <pc:docMk/>
              <pc:sldMasterMk cId="0" sldId="2147483648"/>
              <pc:sldLayoutMk cId="1353719261" sldId="2147483663"/>
              <ac:picMk id="7" creationId="{00000000-0000-0000-0000-000000000000}"/>
            </ac:picMkLst>
          </pc:picChg>
        </pc:sldLayoutChg>
      </pc:sldMasterChg>
    </pc:docChg>
  </pc:docChgLst>
  <pc:docChgLst>
    <pc:chgData name="之宇 邱" userId="b8ac9539f9531b09" providerId="LiveId" clId="{2F7D9D72-C5D5-40F8-AEBC-0DC4FAB76FDF}"/>
    <pc:docChg chg="undo custSel addSld delSld modSld delMainMaster modMainMaster modNotesMaster">
      <pc:chgData name="之宇 邱" userId="b8ac9539f9531b09" providerId="LiveId" clId="{2F7D9D72-C5D5-40F8-AEBC-0DC4FAB76FDF}" dt="2023-03-06T13:32:17.339" v="813" actId="47"/>
      <pc:docMkLst>
        <pc:docMk/>
      </pc:docMkLst>
      <pc:sldChg chg="modSp del mod setBg">
        <pc:chgData name="之宇 邱" userId="b8ac9539f9531b09" providerId="LiveId" clId="{2F7D9D72-C5D5-40F8-AEBC-0DC4FAB76FDF}" dt="2023-03-06T12:57:12.338" v="248" actId="47"/>
        <pc:sldMkLst>
          <pc:docMk/>
          <pc:sldMk cId="1274021887" sldId="256"/>
        </pc:sldMkLst>
        <pc:spChg chg="mod">
          <ac:chgData name="之宇 邱" userId="b8ac9539f9531b09" providerId="LiveId" clId="{2F7D9D72-C5D5-40F8-AEBC-0DC4FAB76FDF}" dt="2023-03-06T12:48:23.665" v="9" actId="1076"/>
          <ac:spMkLst>
            <pc:docMk/>
            <pc:sldMk cId="1274021887" sldId="256"/>
            <ac:spMk id="2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k cId="1274021887" sldId="256"/>
            <ac:spMk id="6" creationId="{00000000-0000-0000-0000-000000000000}"/>
          </ac:spMkLst>
        </pc:spChg>
        <pc:cxnChg chg="mod">
          <ac:chgData name="之宇 邱" userId="b8ac9539f9531b09" providerId="LiveId" clId="{2F7D9D72-C5D5-40F8-AEBC-0DC4FAB76FDF}" dt="2023-03-06T12:45:11.678" v="7"/>
          <ac:cxnSpMkLst>
            <pc:docMk/>
            <pc:sldMk cId="1274021887" sldId="256"/>
            <ac:cxnSpMk id="5" creationId="{00000000-0000-0000-0000-000000000000}"/>
          </ac:cxnSpMkLst>
        </pc:cxnChg>
      </pc:sldChg>
      <pc:sldChg chg="addSp delSp modSp new mod setBg">
        <pc:chgData name="之宇 邱" userId="b8ac9539f9531b09" providerId="LiveId" clId="{2F7D9D72-C5D5-40F8-AEBC-0DC4FAB76FDF}" dt="2023-03-06T13:03:42.538" v="336"/>
        <pc:sldMkLst>
          <pc:docMk/>
          <pc:sldMk cId="1934649841" sldId="257"/>
        </pc:sldMkLst>
        <pc:spChg chg="add del mod">
          <ac:chgData name="之宇 邱" userId="b8ac9539f9531b09" providerId="LiveId" clId="{2F7D9D72-C5D5-40F8-AEBC-0DC4FAB76FDF}" dt="2023-03-06T13:02:17.841" v="310" actId="478"/>
          <ac:spMkLst>
            <pc:docMk/>
            <pc:sldMk cId="1934649841" sldId="257"/>
            <ac:spMk id="2" creationId="{F245213C-B45B-71CB-828A-BC9EDB0A0E20}"/>
          </ac:spMkLst>
        </pc:spChg>
        <pc:spChg chg="mod">
          <ac:chgData name="之宇 邱" userId="b8ac9539f9531b09" providerId="LiveId" clId="{2F7D9D72-C5D5-40F8-AEBC-0DC4FAB76FDF}" dt="2023-03-06T12:59:18.720" v="293" actId="20577"/>
          <ac:spMkLst>
            <pc:docMk/>
            <pc:sldMk cId="1934649841" sldId="257"/>
            <ac:spMk id="3" creationId="{0CB3457F-1726-2D43-1ADF-42DC4F776464}"/>
          </ac:spMkLst>
        </pc:spChg>
        <pc:spChg chg="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4" creationId="{1DCC061F-2A7F-302D-119E-E5B794484B8C}"/>
          </ac:spMkLst>
        </pc:spChg>
        <pc:spChg chg="add del 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5" creationId="{54FAD370-A12F-4D36-BACE-633A361904EE}"/>
          </ac:spMkLst>
        </pc:spChg>
        <pc:spChg chg="add del 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6" creationId="{44003494-B4D8-BFD9-8022-6B2C89DA20B1}"/>
          </ac:spMkLst>
        </pc:spChg>
        <pc:spChg chg="add del mod">
          <ac:chgData name="之宇 邱" userId="b8ac9539f9531b09" providerId="LiveId" clId="{2F7D9D72-C5D5-40F8-AEBC-0DC4FAB76FDF}" dt="2023-03-06T12:59:05.658" v="267"/>
          <ac:spMkLst>
            <pc:docMk/>
            <pc:sldMk cId="1934649841" sldId="257"/>
            <ac:spMk id="7" creationId="{B9C9F123-E674-DD11-B097-0706381375F5}"/>
          </ac:spMkLst>
        </pc:spChg>
        <pc:spChg chg="add del mod">
          <ac:chgData name="之宇 邱" userId="b8ac9539f9531b09" providerId="LiveId" clId="{2F7D9D72-C5D5-40F8-AEBC-0DC4FAB76FDF}" dt="2023-03-06T13:02:17.841" v="310" actId="478"/>
          <ac:spMkLst>
            <pc:docMk/>
            <pc:sldMk cId="1934649841" sldId="257"/>
            <ac:spMk id="10" creationId="{463FFAA0-5DFC-F6A4-9D1B-C57D0772F73E}"/>
          </ac:spMkLst>
        </pc:spChg>
        <pc:graphicFrameChg chg="add del mod modGraphic">
          <ac:chgData name="之宇 邱" userId="b8ac9539f9531b09" providerId="LiveId" clId="{2F7D9D72-C5D5-40F8-AEBC-0DC4FAB76FDF}" dt="2023-03-06T13:02:21.048" v="311" actId="478"/>
          <ac:graphicFrameMkLst>
            <pc:docMk/>
            <pc:sldMk cId="1934649841" sldId="257"/>
            <ac:graphicFrameMk id="8" creationId="{428532D0-F151-E511-D62E-ACB887D29470}"/>
          </ac:graphicFrameMkLst>
        </pc:graphicFrameChg>
        <pc:cxnChg chg="add mod">
          <ac:chgData name="之宇 邱" userId="b8ac9539f9531b09" providerId="LiveId" clId="{2F7D9D72-C5D5-40F8-AEBC-0DC4FAB76FDF}" dt="2023-03-06T13:02:55.464" v="320" actId="14100"/>
          <ac:cxnSpMkLst>
            <pc:docMk/>
            <pc:sldMk cId="1934649841" sldId="257"/>
            <ac:cxnSpMk id="12" creationId="{52FCE357-7D89-7961-01DC-960830AB0B43}"/>
          </ac:cxnSpMkLst>
        </pc:cxnChg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58"/>
        </pc:sldMkLst>
      </pc:sldChg>
      <pc:sldChg chg="addSp delSp modSp new del mod">
        <pc:chgData name="之宇 邱" userId="b8ac9539f9531b09" providerId="LiveId" clId="{2F7D9D72-C5D5-40F8-AEBC-0DC4FAB76FDF}" dt="2023-03-06T13:30:27.033" v="804" actId="47"/>
        <pc:sldMkLst>
          <pc:docMk/>
          <pc:sldMk cId="2908271400" sldId="258"/>
        </pc:sldMkLst>
        <pc:spChg chg="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2" creationId="{7075CABA-8308-13A9-A2F5-9D53F530A45D}"/>
          </ac:spMkLst>
        </pc:spChg>
        <pc:spChg chg="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3" creationId="{F5A2E516-D524-58A3-2F0D-41AA92A92F76}"/>
          </ac:spMkLst>
        </pc:spChg>
        <pc:spChg chg="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4" creationId="{2FDB6DA1-6432-23FA-441F-BCADD5F4F0AA}"/>
          </ac:spMkLst>
        </pc:spChg>
        <pc:spChg chg="add del 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5" creationId="{35EB93EE-0B63-9366-7EA4-42942E31E030}"/>
          </ac:spMkLst>
        </pc:spChg>
        <pc:spChg chg="add del 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6" creationId="{699B5C52-7BBA-D4CA-BF5C-9A59CFD40D8F}"/>
          </ac:spMkLst>
        </pc:spChg>
        <pc:spChg chg="add del mod">
          <ac:chgData name="之宇 邱" userId="b8ac9539f9531b09" providerId="LiveId" clId="{2F7D9D72-C5D5-40F8-AEBC-0DC4FAB76FDF}" dt="2023-03-06T13:11:13.925" v="549"/>
          <ac:spMkLst>
            <pc:docMk/>
            <pc:sldMk cId="2908271400" sldId="258"/>
            <ac:spMk id="7" creationId="{D8FF9B4C-9FB2-154A-877B-37CF5E5DB5E6}"/>
          </ac:spMkLst>
        </pc:spChg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59"/>
        </pc:sldMkLst>
      </pc:sldChg>
      <pc:sldChg chg="del">
        <pc:chgData name="之宇 邱" userId="b8ac9539f9531b09" providerId="LiveId" clId="{2F7D9D72-C5D5-40F8-AEBC-0DC4FAB76FDF}" dt="2023-03-06T12:35:27.829" v="0" actId="47"/>
        <pc:sldMkLst>
          <pc:docMk/>
          <pc:sldMk cId="2885200296" sldId="259"/>
        </pc:sldMkLst>
      </pc:sldChg>
      <pc:sldChg chg="new del">
        <pc:chgData name="之宇 邱" userId="b8ac9539f9531b09" providerId="LiveId" clId="{2F7D9D72-C5D5-40F8-AEBC-0DC4FAB76FDF}" dt="2023-03-06T13:30:27.715" v="805" actId="47"/>
        <pc:sldMkLst>
          <pc:docMk/>
          <pc:sldMk cId="4290128002" sldId="25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0"/>
        </pc:sldMkLst>
      </pc:sldChg>
      <pc:sldChg chg="del">
        <pc:chgData name="之宇 邱" userId="b8ac9539f9531b09" providerId="LiveId" clId="{2F7D9D72-C5D5-40F8-AEBC-0DC4FAB76FDF}" dt="2023-03-06T12:35:28.531" v="1" actId="47"/>
        <pc:sldMkLst>
          <pc:docMk/>
          <pc:sldMk cId="2851463928" sldId="26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1"/>
        </pc:sldMkLst>
      </pc:sldChg>
      <pc:sldChg chg="del">
        <pc:chgData name="之宇 邱" userId="b8ac9539f9531b09" providerId="LiveId" clId="{2F7D9D72-C5D5-40F8-AEBC-0DC4FAB76FDF}" dt="2023-03-06T12:35:29.159" v="2" actId="47"/>
        <pc:sldMkLst>
          <pc:docMk/>
          <pc:sldMk cId="71194266" sldId="26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4"/>
        </pc:sldMkLst>
      </pc:sldChg>
      <pc:sldChg chg="modSp add del mod">
        <pc:chgData name="之宇 邱" userId="b8ac9539f9531b09" providerId="LiveId" clId="{2F7D9D72-C5D5-40F8-AEBC-0DC4FAB76FDF}" dt="2023-03-06T13:32:06.164" v="811"/>
        <pc:sldMkLst>
          <pc:docMk/>
          <pc:sldMk cId="0" sldId="265"/>
        </pc:sldMkLst>
        <pc:spChg chg="mod">
          <ac:chgData name="之宇 邱" userId="b8ac9539f9531b09" providerId="LiveId" clId="{2F7D9D72-C5D5-40F8-AEBC-0DC4FAB76FDF}" dt="2023-03-06T13:32:06.164" v="811"/>
          <ac:spMkLst>
            <pc:docMk/>
            <pc:sldMk cId="0" sldId="265"/>
            <ac:spMk id="422" creationId="{00000000-0000-0000-0000-000000000000}"/>
          </ac:spMkLst>
        </pc:spChg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6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7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8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29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0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1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2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7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8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39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1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2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3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4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5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6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0" sldId="347"/>
        </pc:sldMkLst>
      </pc:sldChg>
      <pc:sldChg chg="add del">
        <pc:chgData name="之宇 邱" userId="b8ac9539f9531b09" providerId="LiveId" clId="{2F7D9D72-C5D5-40F8-AEBC-0DC4FAB76FDF}" dt="2023-03-06T13:31:00.939" v="807" actId="47"/>
        <pc:sldMkLst>
          <pc:docMk/>
          <pc:sldMk cId="0" sldId="348"/>
        </pc:sldMkLst>
      </pc:sldChg>
      <pc:sldChg chg="add">
        <pc:chgData name="之宇 邱" userId="b8ac9539f9531b09" providerId="LiveId" clId="{2F7D9D72-C5D5-40F8-AEBC-0DC4FAB76FDF}" dt="2023-03-06T13:30:38.407" v="806"/>
        <pc:sldMkLst>
          <pc:docMk/>
          <pc:sldMk cId="0" sldId="349"/>
        </pc:sldMkLst>
      </pc:sldChg>
      <pc:sldChg chg="new del">
        <pc:chgData name="之宇 邱" userId="b8ac9539f9531b09" providerId="LiveId" clId="{2F7D9D72-C5D5-40F8-AEBC-0DC4FAB76FDF}" dt="2023-03-06T13:32:17.339" v="813" actId="47"/>
        <pc:sldMkLst>
          <pc:docMk/>
          <pc:sldMk cId="2318428776" sldId="350"/>
        </pc:sldMkLst>
      </pc:sldChg>
      <pc:sldChg chg="add del">
        <pc:chgData name="之宇 邱" userId="b8ac9539f9531b09" providerId="LiveId" clId="{2F7D9D72-C5D5-40F8-AEBC-0DC4FAB76FDF}" dt="2023-03-06T13:32:06.164" v="811"/>
        <pc:sldMkLst>
          <pc:docMk/>
          <pc:sldMk cId="2790096788" sldId="350"/>
        </pc:sldMkLst>
      </pc:sldChg>
      <pc:sldMasterChg chg="modSp addSldLayout delSldLayout modSldLayout">
        <pc:chgData name="之宇 邱" userId="b8ac9539f9531b09" providerId="LiveId" clId="{2F7D9D72-C5D5-40F8-AEBC-0DC4FAB76FDF}" dt="2023-03-06T13:30:18.133" v="802" actId="2696"/>
        <pc:sldMasterMkLst>
          <pc:docMk/>
          <pc:sldMasterMk cId="0" sldId="2147483648"/>
        </pc:sldMasterMkLst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0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1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2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3" creationId="{00000000-0000-0000-0000-000000000000}"/>
          </ac:spMkLst>
        </pc:spChg>
        <pc:spChg chg="mod">
          <ac:chgData name="之宇 邱" userId="b8ac9539f9531b09" providerId="LiveId" clId="{2F7D9D72-C5D5-40F8-AEBC-0DC4FAB76FDF}" dt="2023-03-06T12:45:11.678" v="7"/>
          <ac:spMkLst>
            <pc:docMk/>
            <pc:sldMasterMk cId="0" sldId="2147483648"/>
            <ac:spMk id="14" creationId="{00000000-0000-0000-0000-000000000000}"/>
          </ac:spMkLst>
        </pc:spChg>
        <pc:sldLayoutChg chg="addSp delSp modSp mod setBg">
          <pc:chgData name="之宇 邱" userId="b8ac9539f9531b09" providerId="LiveId" clId="{2F7D9D72-C5D5-40F8-AEBC-0DC4FAB76FDF}" dt="2023-03-06T13:14:59.670" v="569"/>
          <pc:sldLayoutMkLst>
            <pc:docMk/>
            <pc:sldMasterMk cId="0" sldId="2147483648"/>
            <pc:sldLayoutMk cId="0" sldId="2147483649"/>
          </pc:sldLayoutMkLst>
          <pc:spChg chg="add del mod">
            <ac:chgData name="之宇 邱" userId="b8ac9539f9531b09" providerId="LiveId" clId="{2F7D9D72-C5D5-40F8-AEBC-0DC4FAB76FDF}" dt="2023-03-06T13:14:59.670" v="569"/>
            <ac:spMkLst>
              <pc:docMk/>
              <pc:sldMasterMk cId="0" sldId="2147483648"/>
              <pc:sldLayoutMk cId="0" sldId="2147483649"/>
              <ac:spMk id="5" creationId="{FEF3B5EF-48A4-9E54-67D4-6C39D3FC2EFF}"/>
            </ac:spMkLst>
          </pc:spChg>
          <pc:spChg chg="mod">
            <ac:chgData name="之宇 邱" userId="b8ac9539f9531b09" providerId="LiveId" clId="{2F7D9D72-C5D5-40F8-AEBC-0DC4FAB76FDF}" dt="2023-03-06T12:53:19.271" v="51" actId="403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57:31.516" v="249" actId="1076"/>
            <ac:spMkLst>
              <pc:docMk/>
              <pc:sldMasterMk cId="0" sldId="2147483648"/>
              <pc:sldLayoutMk cId="0" sldId="2147483649"/>
              <ac:spMk id="17" creationId="{00000000-0000-0000-0000-000000000000}"/>
            </ac:spMkLst>
          </pc:spChg>
          <pc:spChg chg="del mod">
            <ac:chgData name="之宇 邱" userId="b8ac9539f9531b09" providerId="LiveId" clId="{2F7D9D72-C5D5-40F8-AEBC-0DC4FAB76FDF}" dt="2023-03-06T12:54:20.734" v="116" actId="478"/>
            <ac:spMkLst>
              <pc:docMk/>
              <pc:sldMasterMk cId="0" sldId="2147483648"/>
              <pc:sldLayoutMk cId="0" sldId="2147483649"/>
              <ac:spMk id="18" creationId="{00000000-0000-0000-0000-000000000000}"/>
            </ac:spMkLst>
          </pc:spChg>
          <pc:spChg chg="del mod">
            <ac:chgData name="之宇 邱" userId="b8ac9539f9531b09" providerId="LiveId" clId="{2F7D9D72-C5D5-40F8-AEBC-0DC4FAB76FDF}" dt="2023-03-06T12:54:22.278" v="117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58:55.290" v="266" actId="1076"/>
            <ac:spMkLst>
              <pc:docMk/>
              <pc:sldMasterMk cId="0" sldId="2147483648"/>
              <pc:sldLayoutMk cId="0" sldId="2147483649"/>
              <ac:spMk id="20" creationId="{00000000-0000-0000-0000-000000000000}"/>
            </ac:spMkLst>
          </pc:spChg>
          <pc:picChg chg="mod">
            <ac:chgData name="之宇 邱" userId="b8ac9539f9531b09" providerId="LiveId" clId="{2F7D9D72-C5D5-40F8-AEBC-0DC4FAB76FDF}" dt="2023-03-06T12:57:05.406" v="247" actId="1076"/>
            <ac:picMkLst>
              <pc:docMk/>
              <pc:sldMasterMk cId="0" sldId="2147483648"/>
              <pc:sldLayoutMk cId="0" sldId="2147483649"/>
              <ac:picMk id="21" creationId="{00000000-0000-0000-0000-000000000000}"/>
            </ac:picMkLst>
          </pc:picChg>
          <pc:cxnChg chg="add mod">
            <ac:chgData name="之宇 邱" userId="b8ac9539f9531b09" providerId="LiveId" clId="{2F7D9D72-C5D5-40F8-AEBC-0DC4FAB76FDF}" dt="2023-03-06T13:05:24.292" v="353" actId="14100"/>
            <ac:cxnSpMkLst>
              <pc:docMk/>
              <pc:sldMasterMk cId="0" sldId="2147483648"/>
              <pc:sldLayoutMk cId="0" sldId="2147483649"/>
              <ac:cxnSpMk id="2" creationId="{D8AFA538-9B46-92AA-6637-EA01C6CF6EFB}"/>
            </ac:cxnSpMkLst>
          </pc:cxnChg>
        </pc:sldLayoutChg>
        <pc:sldLayoutChg chg="addSp delSp modSp mod">
          <pc:chgData name="之宇 邱" userId="b8ac9539f9531b09" providerId="LiveId" clId="{2F7D9D72-C5D5-40F8-AEBC-0DC4FAB76FDF}" dt="2023-03-06T13:27:19.129" v="702" actId="207"/>
          <pc:sldLayoutMkLst>
            <pc:docMk/>
            <pc:sldMasterMk cId="0" sldId="2147483648"/>
            <pc:sldLayoutMk cId="1461041140" sldId="2147483650"/>
          </pc:sldLayoutMkLst>
          <pc:spChg chg="add del mod">
            <ac:chgData name="之宇 邱" userId="b8ac9539f9531b09" providerId="LiveId" clId="{2F7D9D72-C5D5-40F8-AEBC-0DC4FAB76FDF}" dt="2023-03-06T13:11:21.598" v="550" actId="478"/>
            <ac:spMkLst>
              <pc:docMk/>
              <pc:sldMasterMk cId="0" sldId="2147483648"/>
              <pc:sldLayoutMk cId="1461041140" sldId="2147483650"/>
              <ac:spMk id="2" creationId="{0F322A4F-1BFF-66EF-28AB-28B220EC547D}"/>
            </ac:spMkLst>
          </pc:spChg>
          <pc:spChg chg="add del mod">
            <ac:chgData name="之宇 邱" userId="b8ac9539f9531b09" providerId="LiveId" clId="{2F7D9D72-C5D5-40F8-AEBC-0DC4FAB76FDF}" dt="2023-03-06T13:11:38.238" v="557" actId="478"/>
            <ac:spMkLst>
              <pc:docMk/>
              <pc:sldMasterMk cId="0" sldId="2147483648"/>
              <pc:sldLayoutMk cId="1461041140" sldId="2147483650"/>
              <ac:spMk id="3" creationId="{5E3607D5-9989-70AD-2C8C-DD1FE1AD7F06}"/>
            </ac:spMkLst>
          </pc:spChg>
          <pc:spChg chg="add del mod">
            <ac:chgData name="之宇 邱" userId="b8ac9539f9531b09" providerId="LiveId" clId="{2F7D9D72-C5D5-40F8-AEBC-0DC4FAB76FDF}" dt="2023-03-06T13:11:51.926" v="561" actId="478"/>
            <ac:spMkLst>
              <pc:docMk/>
              <pc:sldMasterMk cId="0" sldId="2147483648"/>
              <pc:sldLayoutMk cId="1461041140" sldId="2147483650"/>
              <ac:spMk id="4" creationId="{8E357680-C156-4C2C-B004-41C90449B947}"/>
            </ac:spMkLst>
          </pc:spChg>
          <pc:spChg chg="add del mod">
            <ac:chgData name="之宇 邱" userId="b8ac9539f9531b09" providerId="LiveId" clId="{2F7D9D72-C5D5-40F8-AEBC-0DC4FAB76FDF}" dt="2023-03-06T13:11:59.481" v="564"/>
            <ac:spMkLst>
              <pc:docMk/>
              <pc:sldMasterMk cId="0" sldId="2147483648"/>
              <pc:sldLayoutMk cId="1461041140" sldId="2147483650"/>
              <ac:spMk id="5" creationId="{3B1D7FC8-43C7-D445-4C78-B610AED573D2}"/>
            </ac:spMkLst>
          </pc:spChg>
          <pc:spChg chg="add del mod">
            <ac:chgData name="之宇 邱" userId="b8ac9539f9531b09" providerId="LiveId" clId="{2F7D9D72-C5D5-40F8-AEBC-0DC4FAB76FDF}" dt="2023-03-06T13:13:53.829" v="566" actId="478"/>
            <ac:spMkLst>
              <pc:docMk/>
              <pc:sldMasterMk cId="0" sldId="2147483648"/>
              <pc:sldLayoutMk cId="1461041140" sldId="2147483650"/>
              <ac:spMk id="6" creationId="{671ABE17-CD02-5CDC-9DB9-B024F7E0BEEB}"/>
            </ac:spMkLst>
          </pc:spChg>
          <pc:spChg chg="add del mod">
            <ac:chgData name="之宇 邱" userId="b8ac9539f9531b09" providerId="LiveId" clId="{2F7D9D72-C5D5-40F8-AEBC-0DC4FAB76FDF}" dt="2023-03-06T13:22:15.516" v="606" actId="478"/>
            <ac:spMkLst>
              <pc:docMk/>
              <pc:sldMasterMk cId="0" sldId="2147483648"/>
              <pc:sldLayoutMk cId="1461041140" sldId="2147483650"/>
              <ac:spMk id="7" creationId="{404BA09C-DA5A-D696-7270-8EAD29F26C47}"/>
            </ac:spMkLst>
          </pc:spChg>
          <pc:spChg chg="add del mod">
            <ac:chgData name="之宇 邱" userId="b8ac9539f9531b09" providerId="LiveId" clId="{2F7D9D72-C5D5-40F8-AEBC-0DC4FAB76FDF}" dt="2023-03-06T13:19:18.291" v="602"/>
            <ac:spMkLst>
              <pc:docMk/>
              <pc:sldMasterMk cId="0" sldId="2147483648"/>
              <pc:sldLayoutMk cId="1461041140" sldId="2147483650"/>
              <ac:spMk id="8" creationId="{59D74F36-69C5-9A7D-8634-97EF068A9881}"/>
            </ac:spMkLst>
          </pc:spChg>
          <pc:spChg chg="add del">
            <ac:chgData name="之宇 邱" userId="b8ac9539f9531b09" providerId="LiveId" clId="{2F7D9D72-C5D5-40F8-AEBC-0DC4FAB76FDF}" dt="2023-03-06T13:22:24.186" v="607" actId="11529"/>
            <ac:spMkLst>
              <pc:docMk/>
              <pc:sldMasterMk cId="0" sldId="2147483648"/>
              <pc:sldLayoutMk cId="1461041140" sldId="2147483650"/>
              <ac:spMk id="9" creationId="{2299689C-EACC-8037-23F4-23611727BB43}"/>
            </ac:spMkLst>
          </pc:spChg>
          <pc:spChg chg="add mod">
            <ac:chgData name="之宇 邱" userId="b8ac9539f9531b09" providerId="LiveId" clId="{2F7D9D72-C5D5-40F8-AEBC-0DC4FAB76FDF}" dt="2023-03-06T13:27:19.129" v="702" actId="207"/>
            <ac:spMkLst>
              <pc:docMk/>
              <pc:sldMasterMk cId="0" sldId="2147483648"/>
              <pc:sldLayoutMk cId="1461041140" sldId="2147483650"/>
              <ac:spMk id="10" creationId="{06C1116E-641F-1AB0-CB2F-396C48144F2F}"/>
            </ac:spMkLst>
          </pc:spChg>
          <pc:spChg chg="mod">
            <ac:chgData name="之宇 邱" userId="b8ac9539f9531b09" providerId="LiveId" clId="{2F7D9D72-C5D5-40F8-AEBC-0DC4FAB76FDF}" dt="2023-03-06T13:24:02.915" v="651" actId="20577"/>
            <ac:spMkLst>
              <pc:docMk/>
              <pc:sldMasterMk cId="0" sldId="2147483648"/>
              <pc:sldLayoutMk cId="1461041140" sldId="2147483650"/>
              <ac:spMk id="1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3:09:56.370" v="387" actId="14100"/>
            <ac:spMkLst>
              <pc:docMk/>
              <pc:sldMasterMk cId="0" sldId="2147483648"/>
              <pc:sldLayoutMk cId="1461041140" sldId="2147483650"/>
              <ac:spMk id="17" creationId="{00000000-0000-0000-0000-000000000000}"/>
            </ac:spMkLst>
          </pc:spChg>
          <pc:picChg chg="del">
            <ac:chgData name="之宇 邱" userId="b8ac9539f9531b09" providerId="LiveId" clId="{2F7D9D72-C5D5-40F8-AEBC-0DC4FAB76FDF}" dt="2023-03-06T13:05:49.774" v="354" actId="478"/>
            <ac:picMkLst>
              <pc:docMk/>
              <pc:sldMasterMk cId="0" sldId="2147483648"/>
              <pc:sldLayoutMk cId="1461041140" sldId="2147483650"/>
              <ac:picMk id="21" creationId="{00000000-0000-0000-0000-000000000000}"/>
            </ac:picMkLst>
          </pc:picChg>
        </pc:sldLayoutChg>
        <pc:sldLayoutChg chg="modSp del">
          <pc:chgData name="之宇 邱" userId="b8ac9539f9531b09" providerId="LiveId" clId="{2F7D9D72-C5D5-40F8-AEBC-0DC4FAB76FDF}" dt="2023-03-06T12:51:58.312" v="41" actId="2696"/>
          <pc:sldLayoutMkLst>
            <pc:docMk/>
            <pc:sldMasterMk cId="0" sldId="2147483648"/>
            <pc:sldLayoutMk cId="1504822795" sldId="2147483651"/>
          </pc:sldLayoutMkLst>
          <pc:spChg chg="add del">
            <ac:chgData name="之宇 邱" userId="b8ac9539f9531b09" providerId="LiveId" clId="{2F7D9D72-C5D5-40F8-AEBC-0DC4FAB76FDF}" dt="2023-03-06T13:25:01.183" v="656" actId="11529"/>
            <ac:spMkLst>
              <pc:docMk/>
              <pc:sldMasterMk cId="0" sldId="2147483648"/>
              <pc:sldLayoutMk cId="1504822795" sldId="2147483651"/>
              <ac:spMk id="2" creationId="{F2777487-4B39-4E51-F1ED-86147C3B8F75}"/>
            </ac:spMkLst>
          </pc:spChg>
          <pc:spChg chg="add del mod">
            <ac:chgData name="之宇 邱" userId="b8ac9539f9531b09" providerId="LiveId" clId="{2F7D9D72-C5D5-40F8-AEBC-0DC4FAB76FDF}" dt="2023-03-06T13:25:01.183" v="656" actId="11529"/>
            <ac:spMkLst>
              <pc:docMk/>
              <pc:sldMasterMk cId="0" sldId="2147483648"/>
              <pc:sldLayoutMk cId="1504822795" sldId="2147483651"/>
              <ac:spMk id="3" creationId="{C0A84BCF-6BF8-9726-59EE-0BFA68A976F6}"/>
            </ac:spMkLst>
          </pc:spChg>
          <pc:spChg chg="add del">
            <ac:chgData name="之宇 邱" userId="b8ac9539f9531b09" providerId="LiveId" clId="{2F7D9D72-C5D5-40F8-AEBC-0DC4FAB76FDF}" dt="2023-03-06T13:25:11.492" v="657" actId="11529"/>
            <ac:spMkLst>
              <pc:docMk/>
              <pc:sldMasterMk cId="0" sldId="2147483648"/>
              <pc:sldLayoutMk cId="1504822795" sldId="2147483651"/>
              <ac:spMk id="4" creationId="{2AD94A53-545E-AC09-8D7E-8CD20971B67B}"/>
            </ac:spMkLst>
          </pc:spChg>
          <pc:spChg chg="add mod">
            <ac:chgData name="之宇 邱" userId="b8ac9539f9531b09" providerId="LiveId" clId="{2F7D9D72-C5D5-40F8-AEBC-0DC4FAB76FDF}" dt="2023-03-06T13:26:27.890" v="695" actId="14100"/>
            <ac:spMkLst>
              <pc:docMk/>
              <pc:sldMasterMk cId="0" sldId="2147483648"/>
              <pc:sldLayoutMk cId="1504822795" sldId="2147483651"/>
              <ac:spMk id="5" creationId="{F8528E5E-9B20-1EEF-92FB-F2CDC730F23D}"/>
            </ac:spMkLst>
          </pc:spChg>
          <pc:spChg chg="mod">
            <ac:chgData name="之宇 邱" userId="b8ac9539f9531b09" providerId="LiveId" clId="{2F7D9D72-C5D5-40F8-AEBC-0DC4FAB76FDF}" dt="2023-03-06T13:27:15.563" v="701" actId="207"/>
            <ac:spMkLst>
              <pc:docMk/>
              <pc:sldMasterMk cId="0" sldId="2147483648"/>
              <pc:sldLayoutMk cId="1504822795" sldId="2147483651"/>
              <ac:spMk id="10" creationId="{06C1116E-641F-1AB0-CB2F-396C48144F2F}"/>
            </ac:spMkLst>
          </pc:spChg>
          <pc:spChg chg="mod">
            <ac:chgData name="之宇 邱" userId="b8ac9539f9531b09" providerId="LiveId" clId="{2F7D9D72-C5D5-40F8-AEBC-0DC4FAB76FDF}" dt="2023-03-06T13:26:44.979" v="696" actId="14100"/>
            <ac:spMkLst>
              <pc:docMk/>
              <pc:sldMasterMk cId="0" sldId="2147483648"/>
              <pc:sldLayoutMk cId="1504822795" sldId="2147483651"/>
              <ac:spMk id="1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3:26:24.868" v="694" actId="14100"/>
            <ac:spMkLst>
              <pc:docMk/>
              <pc:sldMasterMk cId="0" sldId="2147483648"/>
              <pc:sldLayoutMk cId="1504822795" sldId="2147483651"/>
              <ac:spMk id="1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1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2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3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4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1504822795" sldId="2147483651"/>
              <ac:spMk id="35" creationId="{00000000-0000-0000-0000-000000000000}"/>
            </ac:spMkLst>
          </pc:spChg>
        </pc:sldLayoutChg>
        <pc:sldLayoutChg chg="del modTransition">
          <pc:chgData name="之宇 邱" userId="b8ac9539f9531b09" providerId="LiveId" clId="{2F7D9D72-C5D5-40F8-AEBC-0DC4FAB76FDF}" dt="2023-03-06T13:24:21.172" v="652" actId="2696"/>
          <pc:sldLayoutMkLst>
            <pc:docMk/>
            <pc:sldMasterMk cId="0" sldId="2147483648"/>
            <pc:sldLayoutMk cId="1617841363" sldId="2147483651"/>
          </pc:sldLayoutMkLst>
        </pc:sldLayoutChg>
        <pc:sldLayoutChg chg="addSp delSp modSp new del mod">
          <pc:chgData name="之宇 邱" userId="b8ac9539f9531b09" providerId="LiveId" clId="{2F7D9D72-C5D5-40F8-AEBC-0DC4FAB76FDF}" dt="2023-03-06T13:24:22.169" v="653" actId="2696"/>
          <pc:sldLayoutMkLst>
            <pc:docMk/>
            <pc:sldMasterMk cId="0" sldId="2147483648"/>
            <pc:sldLayoutMk cId="1407512320" sldId="2147483652"/>
          </pc:sldLayoutMkLst>
          <pc:spChg chg="add del">
            <ac:chgData name="之宇 邱" userId="b8ac9539f9531b09" providerId="LiveId" clId="{2F7D9D72-C5D5-40F8-AEBC-0DC4FAB76FDF}" dt="2023-03-06T13:22:07.356" v="604" actId="11529"/>
            <ac:spMkLst>
              <pc:docMk/>
              <pc:sldMasterMk cId="0" sldId="2147483648"/>
              <pc:sldLayoutMk cId="1407512320" sldId="2147483652"/>
              <ac:spMk id="6" creationId="{FCEFFAB5-D101-8B8E-7789-36D7D7F13E0C}"/>
            </ac:spMkLst>
          </pc:spChg>
          <pc:spChg chg="add del mod">
            <ac:chgData name="之宇 邱" userId="b8ac9539f9531b09" providerId="LiveId" clId="{2F7D9D72-C5D5-40F8-AEBC-0DC4FAB76FDF}" dt="2023-03-06T13:22:10.446" v="605" actId="478"/>
            <ac:spMkLst>
              <pc:docMk/>
              <pc:sldMasterMk cId="0" sldId="2147483648"/>
              <pc:sldLayoutMk cId="1407512320" sldId="2147483652"/>
              <ac:spMk id="7" creationId="{8EFF08B7-F9C3-7421-9B47-C7F98355DE4F}"/>
            </ac:spMkLst>
          </pc:spChg>
        </pc:sldLayoutChg>
        <pc:sldLayoutChg chg="delSp modSp mod">
          <pc:chgData name="之宇 邱" userId="b8ac9539f9531b09" providerId="LiveId" clId="{2F7D9D72-C5D5-40F8-AEBC-0DC4FAB76FDF}" dt="2023-03-06T13:28:16.918" v="730" actId="242"/>
          <pc:sldLayoutMkLst>
            <pc:docMk/>
            <pc:sldMasterMk cId="0" sldId="2147483648"/>
            <pc:sldLayoutMk cId="2654366235" sldId="2147483652"/>
          </pc:sldLayoutMkLst>
          <pc:spChg chg="mod">
            <ac:chgData name="之宇 邱" userId="b8ac9539f9531b09" providerId="LiveId" clId="{2F7D9D72-C5D5-40F8-AEBC-0DC4FAB76FDF}" dt="2023-03-06T13:28:16.918" v="730" actId="242"/>
            <ac:spMkLst>
              <pc:docMk/>
              <pc:sldMasterMk cId="0" sldId="2147483648"/>
              <pc:sldLayoutMk cId="2654366235" sldId="2147483652"/>
              <ac:spMk id="5" creationId="{F8528E5E-9B20-1EEF-92FB-F2CDC730F23D}"/>
            </ac:spMkLst>
          </pc:spChg>
          <pc:spChg chg="mod">
            <ac:chgData name="之宇 邱" userId="b8ac9539f9531b09" providerId="LiveId" clId="{2F7D9D72-C5D5-40F8-AEBC-0DC4FAB76FDF}" dt="2023-03-06T13:27:11.223" v="700" actId="207"/>
            <ac:spMkLst>
              <pc:docMk/>
              <pc:sldMasterMk cId="0" sldId="2147483648"/>
              <pc:sldLayoutMk cId="2654366235" sldId="2147483652"/>
              <ac:spMk id="10" creationId="{06C1116E-641F-1AB0-CB2F-396C48144F2F}"/>
            </ac:spMkLst>
          </pc:spChg>
          <pc:spChg chg="mod">
            <ac:chgData name="之宇 邱" userId="b8ac9539f9531b09" providerId="LiveId" clId="{2F7D9D72-C5D5-40F8-AEBC-0DC4FAB76FDF}" dt="2023-03-06T13:27:07.817" v="699" actId="1076"/>
            <ac:spMkLst>
              <pc:docMk/>
              <pc:sldMasterMk cId="0" sldId="2147483648"/>
              <pc:sldLayoutMk cId="2654366235" sldId="2147483652"/>
              <ac:spMk id="16" creationId="{00000000-0000-0000-0000-000000000000}"/>
            </ac:spMkLst>
          </pc:spChg>
          <pc:spChg chg="del">
            <ac:chgData name="之宇 邱" userId="b8ac9539f9531b09" providerId="LiveId" clId="{2F7D9D72-C5D5-40F8-AEBC-0DC4FAB76FDF}" dt="2023-03-06T13:26:56.204" v="697" actId="478"/>
            <ac:spMkLst>
              <pc:docMk/>
              <pc:sldMasterMk cId="0" sldId="2147483648"/>
              <pc:sldLayoutMk cId="2654366235" sldId="2147483652"/>
              <ac:spMk id="1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3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38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3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40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41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654366235" sldId="2147483652"/>
              <ac:spMk id="42" creationId="{00000000-0000-0000-0000-000000000000}"/>
            </ac:spMkLst>
          </pc:spChg>
        </pc:sldLayoutChg>
        <pc:sldLayoutChg chg="del">
          <pc:chgData name="之宇 邱" userId="b8ac9539f9531b09" providerId="LiveId" clId="{2F7D9D72-C5D5-40F8-AEBC-0DC4FAB76FDF}" dt="2023-03-06T13:28:47.159" v="731" actId="2696"/>
          <pc:sldLayoutMkLst>
            <pc:docMk/>
            <pc:sldMasterMk cId="0" sldId="2147483648"/>
            <pc:sldLayoutMk cId="1809352197" sldId="2147483653"/>
          </pc:sldLayoutMkLst>
        </pc:sldLayoutChg>
        <pc:sldLayoutChg chg="del modTransition">
          <pc:chgData name="之宇 邱" userId="b8ac9539f9531b09" providerId="LiveId" clId="{2F7D9D72-C5D5-40F8-AEBC-0DC4FAB76FDF}" dt="2023-03-06T13:30:17.650" v="733" actId="2696"/>
          <pc:sldLayoutMkLst>
            <pc:docMk/>
            <pc:sldMasterMk cId="0" sldId="2147483648"/>
            <pc:sldLayoutMk cId="2248486969" sldId="2147483653"/>
          </pc:sldLayoutMkLst>
        </pc:sldLayoutChg>
        <pc:sldLayoutChg chg="modSp del">
          <pc:chgData name="之宇 邱" userId="b8ac9539f9531b09" providerId="LiveId" clId="{2F7D9D72-C5D5-40F8-AEBC-0DC4FAB76FDF}" dt="2023-03-06T12:52:00.152" v="43" actId="2696"/>
          <pc:sldLayoutMkLst>
            <pc:docMk/>
            <pc:sldMasterMk cId="0" sldId="2147483648"/>
            <pc:sldLayoutMk cId="3018888397" sldId="2147483653"/>
          </pc:sldLayoutMkLst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4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5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6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7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8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4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50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3018888397" sldId="2147483653"/>
              <ac:spMk id="51" creationId="{00000000-0000-0000-0000-000000000000}"/>
            </ac:spMkLst>
          </pc:spChg>
        </pc:sldLayoutChg>
        <pc:sldLayoutChg chg="del modTransition">
          <pc:chgData name="之宇 邱" userId="b8ac9539f9531b09" providerId="LiveId" clId="{2F7D9D72-C5D5-40F8-AEBC-0DC4FAB76FDF}" dt="2023-03-06T13:30:17.655" v="734" actId="2696"/>
          <pc:sldLayoutMkLst>
            <pc:docMk/>
            <pc:sldMasterMk cId="0" sldId="2147483648"/>
            <pc:sldLayoutMk cId="1029105035" sldId="2147483654"/>
          </pc:sldLayoutMkLst>
        </pc:sldLayoutChg>
        <pc:sldLayoutChg chg="modSp del">
          <pc:chgData name="之宇 邱" userId="b8ac9539f9531b09" providerId="LiveId" clId="{2F7D9D72-C5D5-40F8-AEBC-0DC4FAB76FDF}" dt="2023-03-06T12:52:00.855" v="44" actId="2696"/>
          <pc:sldLayoutMkLst>
            <pc:docMk/>
            <pc:sldMasterMk cId="0" sldId="2147483648"/>
            <pc:sldLayoutMk cId="2260513851" sldId="2147483654"/>
          </pc:sldLayoutMkLst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3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4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5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2260513851" sldId="2147483654"/>
              <ac:spMk id="56" creationId="{00000000-0000-0000-0000-000000000000}"/>
            </ac:spMkLst>
          </pc:spChg>
        </pc:sldLayoutChg>
        <pc:sldLayoutChg chg="modSp del">
          <pc:chgData name="之宇 邱" userId="b8ac9539f9531b09" providerId="LiveId" clId="{2F7D9D72-C5D5-40F8-AEBC-0DC4FAB76FDF}" dt="2023-03-06T12:52:01.551" v="45" actId="2696"/>
          <pc:sldLayoutMkLst>
            <pc:docMk/>
            <pc:sldMasterMk cId="0" sldId="2147483648"/>
            <pc:sldLayoutMk cId="0" sldId="2147483655"/>
          </pc:sldLayoutMkLst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0" sldId="2147483655"/>
              <ac:spMk id="58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0" sldId="2147483655"/>
              <ac:spMk id="59" creationId="{00000000-0000-0000-0000-000000000000}"/>
            </ac:spMkLst>
          </pc:spChg>
          <pc:spChg chg="mod">
            <ac:chgData name="之宇 邱" userId="b8ac9539f9531b09" providerId="LiveId" clId="{2F7D9D72-C5D5-40F8-AEBC-0DC4FAB76FDF}" dt="2023-03-06T12:45:11.678" v="7"/>
            <ac:spMkLst>
              <pc:docMk/>
              <pc:sldMasterMk cId="0" sldId="2147483648"/>
              <pc:sldLayoutMk cId="0" sldId="2147483655"/>
              <ac:spMk id="60" creationId="{00000000-0000-0000-0000-000000000000}"/>
            </ac:spMkLst>
          </pc:spChg>
        </pc:sldLayoutChg>
        <pc:sldLayoutChg chg="del modTransition">
          <pc:chgData name="之宇 邱" userId="b8ac9539f9531b09" providerId="LiveId" clId="{2F7D9D72-C5D5-40F8-AEBC-0DC4FAB76FDF}" dt="2023-03-06T13:30:17.661" v="735" actId="2696"/>
          <pc:sldLayoutMkLst>
            <pc:docMk/>
            <pc:sldMasterMk cId="0" sldId="2147483648"/>
            <pc:sldLayoutMk cId="1673569113" sldId="2147483655"/>
          </pc:sldLayoutMkLst>
        </pc:sldLayoutChg>
        <pc:sldLayoutChg chg="del">
          <pc:chgData name="之宇 邱" userId="b8ac9539f9531b09" providerId="LiveId" clId="{2F7D9D72-C5D5-40F8-AEBC-0DC4FAB76FDF}" dt="2023-03-06T12:35:42.856" v="4" actId="2696"/>
          <pc:sldLayoutMkLst>
            <pc:docMk/>
            <pc:sldMasterMk cId="0" sldId="2147483648"/>
            <pc:sldLayoutMk cId="2011782813" sldId="2147483656"/>
          </pc:sldLayoutMkLst>
        </pc:sldLayoutChg>
        <pc:sldLayoutChg chg="del modTransition">
          <pc:chgData name="之宇 邱" userId="b8ac9539f9531b09" providerId="LiveId" clId="{2F7D9D72-C5D5-40F8-AEBC-0DC4FAB76FDF}" dt="2023-03-06T13:30:17.668" v="736" actId="2696"/>
          <pc:sldLayoutMkLst>
            <pc:docMk/>
            <pc:sldMasterMk cId="0" sldId="2147483648"/>
            <pc:sldLayoutMk cId="4205353509" sldId="2147483656"/>
          </pc:sldLayoutMkLst>
        </pc:sldLayoutChg>
        <pc:sldLayoutChg chg="del">
          <pc:chgData name="之宇 邱" userId="b8ac9539f9531b09" providerId="LiveId" clId="{2F7D9D72-C5D5-40F8-AEBC-0DC4FAB76FDF}" dt="2023-03-06T12:35:42.158" v="3" actId="2696"/>
          <pc:sldLayoutMkLst>
            <pc:docMk/>
            <pc:sldMasterMk cId="0" sldId="2147483648"/>
            <pc:sldLayoutMk cId="0" sldId="2147483657"/>
          </pc:sldLayoutMkLst>
        </pc:sldLayoutChg>
        <pc:sldLayoutChg chg="del modTransition">
          <pc:chgData name="之宇 邱" userId="b8ac9539f9531b09" providerId="LiveId" clId="{2F7D9D72-C5D5-40F8-AEBC-0DC4FAB76FDF}" dt="2023-03-06T13:30:17.673" v="737" actId="2696"/>
          <pc:sldLayoutMkLst>
            <pc:docMk/>
            <pc:sldMasterMk cId="0" sldId="2147483648"/>
            <pc:sldLayoutMk cId="1869742351" sldId="2147483657"/>
          </pc:sldLayoutMkLst>
        </pc:sldLayoutChg>
        <pc:sldLayoutChg chg="del">
          <pc:chgData name="之宇 邱" userId="b8ac9539f9531b09" providerId="LiveId" clId="{2F7D9D72-C5D5-40F8-AEBC-0DC4FAB76FDF}" dt="2023-03-06T12:35:43.888" v="5" actId="2696"/>
          <pc:sldLayoutMkLst>
            <pc:docMk/>
            <pc:sldMasterMk cId="0" sldId="2147483648"/>
            <pc:sldLayoutMk cId="0" sldId="2147483658"/>
          </pc:sldLayoutMkLst>
        </pc:sldLayoutChg>
        <pc:sldLayoutChg chg="del modTransition">
          <pc:chgData name="之宇 邱" userId="b8ac9539f9531b09" providerId="LiveId" clId="{2F7D9D72-C5D5-40F8-AEBC-0DC4FAB76FDF}" dt="2023-03-06T13:30:17.680" v="738" actId="2696"/>
          <pc:sldLayoutMkLst>
            <pc:docMk/>
            <pc:sldMasterMk cId="0" sldId="2147483648"/>
            <pc:sldLayoutMk cId="1640790857" sldId="2147483658"/>
          </pc:sldLayoutMkLst>
        </pc:sldLayoutChg>
        <pc:sldLayoutChg chg="del modTransition">
          <pc:chgData name="之宇 邱" userId="b8ac9539f9531b09" providerId="LiveId" clId="{2F7D9D72-C5D5-40F8-AEBC-0DC4FAB76FDF}" dt="2023-03-06T13:30:17.686" v="739" actId="2696"/>
          <pc:sldLayoutMkLst>
            <pc:docMk/>
            <pc:sldMasterMk cId="0" sldId="2147483648"/>
            <pc:sldLayoutMk cId="2731659315" sldId="2147483659"/>
          </pc:sldLayoutMkLst>
        </pc:sldLayoutChg>
        <pc:sldLayoutChg chg="del">
          <pc:chgData name="之宇 邱" userId="b8ac9539f9531b09" providerId="LiveId" clId="{2F7D9D72-C5D5-40F8-AEBC-0DC4FAB76FDF}" dt="2023-03-06T12:35:45.559" v="6" actId="2696"/>
          <pc:sldLayoutMkLst>
            <pc:docMk/>
            <pc:sldMasterMk cId="0" sldId="2147483648"/>
            <pc:sldLayoutMk cId="4065852170" sldId="2147483659"/>
          </pc:sldLayoutMkLst>
        </pc:sldLayoutChg>
        <pc:sldLayoutChg chg="del modTransition">
          <pc:chgData name="之宇 邱" userId="b8ac9539f9531b09" providerId="LiveId" clId="{2F7D9D72-C5D5-40F8-AEBC-0DC4FAB76FDF}" dt="2023-03-06T13:30:17.693" v="740" actId="2696"/>
          <pc:sldLayoutMkLst>
            <pc:docMk/>
            <pc:sldMasterMk cId="0" sldId="2147483648"/>
            <pc:sldLayoutMk cId="3947131859" sldId="2147483660"/>
          </pc:sldLayoutMkLst>
        </pc:sldLayoutChg>
        <pc:sldLayoutChg chg="del modTransition">
          <pc:chgData name="之宇 邱" userId="b8ac9539f9531b09" providerId="LiveId" clId="{2F7D9D72-C5D5-40F8-AEBC-0DC4FAB76FDF}" dt="2023-03-06T13:30:17.699" v="741" actId="2696"/>
          <pc:sldLayoutMkLst>
            <pc:docMk/>
            <pc:sldMasterMk cId="0" sldId="2147483648"/>
            <pc:sldLayoutMk cId="2507246557" sldId="2147483661"/>
          </pc:sldLayoutMkLst>
        </pc:sldLayoutChg>
        <pc:sldLayoutChg chg="del modTransition">
          <pc:chgData name="之宇 邱" userId="b8ac9539f9531b09" providerId="LiveId" clId="{2F7D9D72-C5D5-40F8-AEBC-0DC4FAB76FDF}" dt="2023-03-06T13:30:17.705" v="742" actId="2696"/>
          <pc:sldLayoutMkLst>
            <pc:docMk/>
            <pc:sldMasterMk cId="0" sldId="2147483648"/>
            <pc:sldLayoutMk cId="750961388" sldId="2147483662"/>
          </pc:sldLayoutMkLst>
        </pc:sldLayoutChg>
        <pc:sldLayoutChg chg="del modTransition">
          <pc:chgData name="之宇 邱" userId="b8ac9539f9531b09" providerId="LiveId" clId="{2F7D9D72-C5D5-40F8-AEBC-0DC4FAB76FDF}" dt="2023-03-06T13:30:17.710" v="743" actId="2696"/>
          <pc:sldLayoutMkLst>
            <pc:docMk/>
            <pc:sldMasterMk cId="0" sldId="2147483648"/>
            <pc:sldLayoutMk cId="2512970500" sldId="2147483663"/>
          </pc:sldLayoutMkLst>
        </pc:sldLayoutChg>
        <pc:sldLayoutChg chg="del modTransition">
          <pc:chgData name="之宇 邱" userId="b8ac9539f9531b09" providerId="LiveId" clId="{2F7D9D72-C5D5-40F8-AEBC-0DC4FAB76FDF}" dt="2023-03-06T13:30:17.717" v="744" actId="2696"/>
          <pc:sldLayoutMkLst>
            <pc:docMk/>
            <pc:sldMasterMk cId="0" sldId="2147483648"/>
            <pc:sldLayoutMk cId="1823115578" sldId="2147483664"/>
          </pc:sldLayoutMkLst>
        </pc:sldLayoutChg>
        <pc:sldLayoutChg chg="del modTransition">
          <pc:chgData name="之宇 邱" userId="b8ac9539f9531b09" providerId="LiveId" clId="{2F7D9D72-C5D5-40F8-AEBC-0DC4FAB76FDF}" dt="2023-03-06T13:30:17.724" v="745" actId="2696"/>
          <pc:sldLayoutMkLst>
            <pc:docMk/>
            <pc:sldMasterMk cId="0" sldId="2147483648"/>
            <pc:sldLayoutMk cId="359161712" sldId="2147483665"/>
          </pc:sldLayoutMkLst>
        </pc:sldLayoutChg>
        <pc:sldLayoutChg chg="del modTransition">
          <pc:chgData name="之宇 邱" userId="b8ac9539f9531b09" providerId="LiveId" clId="{2F7D9D72-C5D5-40F8-AEBC-0DC4FAB76FDF}" dt="2023-03-06T13:30:17.730" v="746" actId="2696"/>
          <pc:sldLayoutMkLst>
            <pc:docMk/>
            <pc:sldMasterMk cId="0" sldId="2147483648"/>
            <pc:sldLayoutMk cId="450931598" sldId="2147483666"/>
          </pc:sldLayoutMkLst>
        </pc:sldLayoutChg>
        <pc:sldLayoutChg chg="del modTransition">
          <pc:chgData name="之宇 邱" userId="b8ac9539f9531b09" providerId="LiveId" clId="{2F7D9D72-C5D5-40F8-AEBC-0DC4FAB76FDF}" dt="2023-03-06T13:30:17.741" v="747" actId="2696"/>
          <pc:sldLayoutMkLst>
            <pc:docMk/>
            <pc:sldMasterMk cId="0" sldId="2147483648"/>
            <pc:sldLayoutMk cId="870075221" sldId="2147483667"/>
          </pc:sldLayoutMkLst>
        </pc:sldLayoutChg>
        <pc:sldLayoutChg chg="del modTransition">
          <pc:chgData name="之宇 邱" userId="b8ac9539f9531b09" providerId="LiveId" clId="{2F7D9D72-C5D5-40F8-AEBC-0DC4FAB76FDF}" dt="2023-03-06T13:30:17.748" v="748" actId="2696"/>
          <pc:sldLayoutMkLst>
            <pc:docMk/>
            <pc:sldMasterMk cId="0" sldId="2147483648"/>
            <pc:sldLayoutMk cId="3267349505" sldId="2147483668"/>
          </pc:sldLayoutMkLst>
        </pc:sldLayoutChg>
        <pc:sldLayoutChg chg="del modTransition">
          <pc:chgData name="之宇 邱" userId="b8ac9539f9531b09" providerId="LiveId" clId="{2F7D9D72-C5D5-40F8-AEBC-0DC4FAB76FDF}" dt="2023-03-06T13:30:17.755" v="749" actId="2696"/>
          <pc:sldLayoutMkLst>
            <pc:docMk/>
            <pc:sldMasterMk cId="0" sldId="2147483648"/>
            <pc:sldLayoutMk cId="893637195" sldId="2147483669"/>
          </pc:sldLayoutMkLst>
        </pc:sldLayoutChg>
        <pc:sldLayoutChg chg="del modTransition">
          <pc:chgData name="之宇 邱" userId="b8ac9539f9531b09" providerId="LiveId" clId="{2F7D9D72-C5D5-40F8-AEBC-0DC4FAB76FDF}" dt="2023-03-06T13:30:17.763" v="750" actId="2696"/>
          <pc:sldLayoutMkLst>
            <pc:docMk/>
            <pc:sldMasterMk cId="0" sldId="2147483648"/>
            <pc:sldLayoutMk cId="3054204143" sldId="2147483670"/>
          </pc:sldLayoutMkLst>
        </pc:sldLayoutChg>
        <pc:sldLayoutChg chg="del modTransition">
          <pc:chgData name="之宇 邱" userId="b8ac9539f9531b09" providerId="LiveId" clId="{2F7D9D72-C5D5-40F8-AEBC-0DC4FAB76FDF}" dt="2023-03-06T13:30:17.770" v="751" actId="2696"/>
          <pc:sldLayoutMkLst>
            <pc:docMk/>
            <pc:sldMasterMk cId="0" sldId="2147483648"/>
            <pc:sldLayoutMk cId="3763357692" sldId="2147483671"/>
          </pc:sldLayoutMkLst>
        </pc:sldLayoutChg>
        <pc:sldLayoutChg chg="del modTransition">
          <pc:chgData name="之宇 邱" userId="b8ac9539f9531b09" providerId="LiveId" clId="{2F7D9D72-C5D5-40F8-AEBC-0DC4FAB76FDF}" dt="2023-03-06T13:30:17.776" v="752" actId="2696"/>
          <pc:sldLayoutMkLst>
            <pc:docMk/>
            <pc:sldMasterMk cId="0" sldId="2147483648"/>
            <pc:sldLayoutMk cId="2014585391" sldId="2147483672"/>
          </pc:sldLayoutMkLst>
        </pc:sldLayoutChg>
        <pc:sldLayoutChg chg="del modTransition">
          <pc:chgData name="之宇 邱" userId="b8ac9539f9531b09" providerId="LiveId" clId="{2F7D9D72-C5D5-40F8-AEBC-0DC4FAB76FDF}" dt="2023-03-06T13:30:17.787" v="753" actId="2696"/>
          <pc:sldLayoutMkLst>
            <pc:docMk/>
            <pc:sldMasterMk cId="0" sldId="2147483648"/>
            <pc:sldLayoutMk cId="3157208852" sldId="2147483673"/>
          </pc:sldLayoutMkLst>
        </pc:sldLayoutChg>
        <pc:sldLayoutChg chg="del modTransition">
          <pc:chgData name="之宇 邱" userId="b8ac9539f9531b09" providerId="LiveId" clId="{2F7D9D72-C5D5-40F8-AEBC-0DC4FAB76FDF}" dt="2023-03-06T13:30:17.797" v="754" actId="2696"/>
          <pc:sldLayoutMkLst>
            <pc:docMk/>
            <pc:sldMasterMk cId="0" sldId="2147483648"/>
            <pc:sldLayoutMk cId="1453505870" sldId="2147483674"/>
          </pc:sldLayoutMkLst>
        </pc:sldLayoutChg>
        <pc:sldLayoutChg chg="del modTransition">
          <pc:chgData name="之宇 邱" userId="b8ac9539f9531b09" providerId="LiveId" clId="{2F7D9D72-C5D5-40F8-AEBC-0DC4FAB76FDF}" dt="2023-03-06T13:30:17.804" v="755" actId="2696"/>
          <pc:sldLayoutMkLst>
            <pc:docMk/>
            <pc:sldMasterMk cId="0" sldId="2147483648"/>
            <pc:sldLayoutMk cId="3055969544" sldId="2147483675"/>
          </pc:sldLayoutMkLst>
        </pc:sldLayoutChg>
        <pc:sldLayoutChg chg="del modTransition">
          <pc:chgData name="之宇 邱" userId="b8ac9539f9531b09" providerId="LiveId" clId="{2F7D9D72-C5D5-40F8-AEBC-0DC4FAB76FDF}" dt="2023-03-06T13:30:17.810" v="756" actId="2696"/>
          <pc:sldLayoutMkLst>
            <pc:docMk/>
            <pc:sldMasterMk cId="0" sldId="2147483648"/>
            <pc:sldLayoutMk cId="741135187" sldId="2147483676"/>
          </pc:sldLayoutMkLst>
        </pc:sldLayoutChg>
        <pc:sldLayoutChg chg="del modTransition">
          <pc:chgData name="之宇 邱" userId="b8ac9539f9531b09" providerId="LiveId" clId="{2F7D9D72-C5D5-40F8-AEBC-0DC4FAB76FDF}" dt="2023-03-06T13:30:17.816" v="757" actId="2696"/>
          <pc:sldLayoutMkLst>
            <pc:docMk/>
            <pc:sldMasterMk cId="0" sldId="2147483648"/>
            <pc:sldLayoutMk cId="2561180339" sldId="2147483677"/>
          </pc:sldLayoutMkLst>
        </pc:sldLayoutChg>
        <pc:sldLayoutChg chg="del modTransition">
          <pc:chgData name="之宇 邱" userId="b8ac9539f9531b09" providerId="LiveId" clId="{2F7D9D72-C5D5-40F8-AEBC-0DC4FAB76FDF}" dt="2023-03-06T13:30:17.822" v="758" actId="2696"/>
          <pc:sldLayoutMkLst>
            <pc:docMk/>
            <pc:sldMasterMk cId="0" sldId="2147483648"/>
            <pc:sldLayoutMk cId="932846879" sldId="2147483678"/>
          </pc:sldLayoutMkLst>
        </pc:sldLayoutChg>
        <pc:sldLayoutChg chg="del modTransition">
          <pc:chgData name="之宇 邱" userId="b8ac9539f9531b09" providerId="LiveId" clId="{2F7D9D72-C5D5-40F8-AEBC-0DC4FAB76FDF}" dt="2023-03-06T13:30:17.829" v="759" actId="2696"/>
          <pc:sldLayoutMkLst>
            <pc:docMk/>
            <pc:sldMasterMk cId="0" sldId="2147483648"/>
            <pc:sldLayoutMk cId="1505511166" sldId="2147483679"/>
          </pc:sldLayoutMkLst>
        </pc:sldLayoutChg>
        <pc:sldLayoutChg chg="del modTransition">
          <pc:chgData name="之宇 邱" userId="b8ac9539f9531b09" providerId="LiveId" clId="{2F7D9D72-C5D5-40F8-AEBC-0DC4FAB76FDF}" dt="2023-03-06T13:30:17.838" v="760" actId="2696"/>
          <pc:sldLayoutMkLst>
            <pc:docMk/>
            <pc:sldMasterMk cId="0" sldId="2147483648"/>
            <pc:sldLayoutMk cId="1514039790" sldId="2147483680"/>
          </pc:sldLayoutMkLst>
        </pc:sldLayoutChg>
        <pc:sldLayoutChg chg="del modTransition">
          <pc:chgData name="之宇 邱" userId="b8ac9539f9531b09" providerId="LiveId" clId="{2F7D9D72-C5D5-40F8-AEBC-0DC4FAB76FDF}" dt="2023-03-06T13:30:17.845" v="761" actId="2696"/>
          <pc:sldLayoutMkLst>
            <pc:docMk/>
            <pc:sldMasterMk cId="0" sldId="2147483648"/>
            <pc:sldLayoutMk cId="1412270111" sldId="2147483681"/>
          </pc:sldLayoutMkLst>
        </pc:sldLayoutChg>
        <pc:sldLayoutChg chg="del modTransition">
          <pc:chgData name="之宇 邱" userId="b8ac9539f9531b09" providerId="LiveId" clId="{2F7D9D72-C5D5-40F8-AEBC-0DC4FAB76FDF}" dt="2023-03-06T13:30:17.854" v="762" actId="2696"/>
          <pc:sldLayoutMkLst>
            <pc:docMk/>
            <pc:sldMasterMk cId="0" sldId="2147483648"/>
            <pc:sldLayoutMk cId="3183941469" sldId="2147483682"/>
          </pc:sldLayoutMkLst>
        </pc:sldLayoutChg>
        <pc:sldLayoutChg chg="del modTransition">
          <pc:chgData name="之宇 邱" userId="b8ac9539f9531b09" providerId="LiveId" clId="{2F7D9D72-C5D5-40F8-AEBC-0DC4FAB76FDF}" dt="2023-03-06T13:30:17.862" v="763" actId="2696"/>
          <pc:sldLayoutMkLst>
            <pc:docMk/>
            <pc:sldMasterMk cId="0" sldId="2147483648"/>
            <pc:sldLayoutMk cId="503375385" sldId="2147483683"/>
          </pc:sldLayoutMkLst>
        </pc:sldLayoutChg>
        <pc:sldLayoutChg chg="del modTransition">
          <pc:chgData name="之宇 邱" userId="b8ac9539f9531b09" providerId="LiveId" clId="{2F7D9D72-C5D5-40F8-AEBC-0DC4FAB76FDF}" dt="2023-03-06T13:30:17.868" v="764" actId="2696"/>
          <pc:sldLayoutMkLst>
            <pc:docMk/>
            <pc:sldMasterMk cId="0" sldId="2147483648"/>
            <pc:sldLayoutMk cId="3536196179" sldId="2147483684"/>
          </pc:sldLayoutMkLst>
        </pc:sldLayoutChg>
        <pc:sldLayoutChg chg="del modTransition">
          <pc:chgData name="之宇 邱" userId="b8ac9539f9531b09" providerId="LiveId" clId="{2F7D9D72-C5D5-40F8-AEBC-0DC4FAB76FDF}" dt="2023-03-06T13:30:17.875" v="765" actId="2696"/>
          <pc:sldLayoutMkLst>
            <pc:docMk/>
            <pc:sldMasterMk cId="0" sldId="2147483648"/>
            <pc:sldLayoutMk cId="413105217" sldId="2147483685"/>
          </pc:sldLayoutMkLst>
        </pc:sldLayoutChg>
        <pc:sldLayoutChg chg="del modTransition">
          <pc:chgData name="之宇 邱" userId="b8ac9539f9531b09" providerId="LiveId" clId="{2F7D9D72-C5D5-40F8-AEBC-0DC4FAB76FDF}" dt="2023-03-06T13:30:17.883" v="766" actId="2696"/>
          <pc:sldLayoutMkLst>
            <pc:docMk/>
            <pc:sldMasterMk cId="0" sldId="2147483648"/>
            <pc:sldLayoutMk cId="1490953405" sldId="2147483686"/>
          </pc:sldLayoutMkLst>
        </pc:sldLayoutChg>
        <pc:sldLayoutChg chg="del modTransition">
          <pc:chgData name="之宇 邱" userId="b8ac9539f9531b09" providerId="LiveId" clId="{2F7D9D72-C5D5-40F8-AEBC-0DC4FAB76FDF}" dt="2023-03-06T13:30:17.890" v="767" actId="2696"/>
          <pc:sldLayoutMkLst>
            <pc:docMk/>
            <pc:sldMasterMk cId="0" sldId="2147483648"/>
            <pc:sldLayoutMk cId="188654547" sldId="2147483687"/>
          </pc:sldLayoutMkLst>
        </pc:sldLayoutChg>
        <pc:sldLayoutChg chg="del modTransition">
          <pc:chgData name="之宇 邱" userId="b8ac9539f9531b09" providerId="LiveId" clId="{2F7D9D72-C5D5-40F8-AEBC-0DC4FAB76FDF}" dt="2023-03-06T13:30:17.896" v="768" actId="2696"/>
          <pc:sldLayoutMkLst>
            <pc:docMk/>
            <pc:sldMasterMk cId="0" sldId="2147483648"/>
            <pc:sldLayoutMk cId="373926773" sldId="2147483688"/>
          </pc:sldLayoutMkLst>
        </pc:sldLayoutChg>
        <pc:sldLayoutChg chg="del modTransition">
          <pc:chgData name="之宇 邱" userId="b8ac9539f9531b09" providerId="LiveId" clId="{2F7D9D72-C5D5-40F8-AEBC-0DC4FAB76FDF}" dt="2023-03-06T13:30:17.905" v="769" actId="2696"/>
          <pc:sldLayoutMkLst>
            <pc:docMk/>
            <pc:sldMasterMk cId="0" sldId="2147483648"/>
            <pc:sldLayoutMk cId="1050774278" sldId="2147483689"/>
          </pc:sldLayoutMkLst>
        </pc:sldLayoutChg>
        <pc:sldLayoutChg chg="del modTransition">
          <pc:chgData name="之宇 邱" userId="b8ac9539f9531b09" providerId="LiveId" clId="{2F7D9D72-C5D5-40F8-AEBC-0DC4FAB76FDF}" dt="2023-03-06T13:30:17.913" v="770" actId="2696"/>
          <pc:sldLayoutMkLst>
            <pc:docMk/>
            <pc:sldMasterMk cId="0" sldId="2147483648"/>
            <pc:sldLayoutMk cId="4055795731" sldId="2147483690"/>
          </pc:sldLayoutMkLst>
        </pc:sldLayoutChg>
        <pc:sldLayoutChg chg="del modTransition">
          <pc:chgData name="之宇 邱" userId="b8ac9539f9531b09" providerId="LiveId" clId="{2F7D9D72-C5D5-40F8-AEBC-0DC4FAB76FDF}" dt="2023-03-06T13:30:17.919" v="771" actId="2696"/>
          <pc:sldLayoutMkLst>
            <pc:docMk/>
            <pc:sldMasterMk cId="0" sldId="2147483648"/>
            <pc:sldLayoutMk cId="193670641" sldId="2147483691"/>
          </pc:sldLayoutMkLst>
        </pc:sldLayoutChg>
        <pc:sldLayoutChg chg="del modTransition">
          <pc:chgData name="之宇 邱" userId="b8ac9539f9531b09" providerId="LiveId" clId="{2F7D9D72-C5D5-40F8-AEBC-0DC4FAB76FDF}" dt="2023-03-06T13:30:17.926" v="772" actId="2696"/>
          <pc:sldLayoutMkLst>
            <pc:docMk/>
            <pc:sldMasterMk cId="0" sldId="2147483648"/>
            <pc:sldLayoutMk cId="765123448" sldId="2147483692"/>
          </pc:sldLayoutMkLst>
        </pc:sldLayoutChg>
        <pc:sldLayoutChg chg="del modTransition">
          <pc:chgData name="之宇 邱" userId="b8ac9539f9531b09" providerId="LiveId" clId="{2F7D9D72-C5D5-40F8-AEBC-0DC4FAB76FDF}" dt="2023-03-06T13:30:17.938" v="773" actId="2696"/>
          <pc:sldLayoutMkLst>
            <pc:docMk/>
            <pc:sldMasterMk cId="0" sldId="2147483648"/>
            <pc:sldLayoutMk cId="1182991730" sldId="2147483693"/>
          </pc:sldLayoutMkLst>
        </pc:sldLayoutChg>
        <pc:sldLayoutChg chg="del modTransition">
          <pc:chgData name="之宇 邱" userId="b8ac9539f9531b09" providerId="LiveId" clId="{2F7D9D72-C5D5-40F8-AEBC-0DC4FAB76FDF}" dt="2023-03-06T13:30:17.951" v="774" actId="2696"/>
          <pc:sldLayoutMkLst>
            <pc:docMk/>
            <pc:sldMasterMk cId="0" sldId="2147483648"/>
            <pc:sldLayoutMk cId="821454570" sldId="2147483694"/>
          </pc:sldLayoutMkLst>
        </pc:sldLayoutChg>
        <pc:sldLayoutChg chg="del modTransition">
          <pc:chgData name="之宇 邱" userId="b8ac9539f9531b09" providerId="LiveId" clId="{2F7D9D72-C5D5-40F8-AEBC-0DC4FAB76FDF}" dt="2023-03-06T13:30:17.957" v="775" actId="2696"/>
          <pc:sldLayoutMkLst>
            <pc:docMk/>
            <pc:sldMasterMk cId="0" sldId="2147483648"/>
            <pc:sldLayoutMk cId="4091614851" sldId="2147483695"/>
          </pc:sldLayoutMkLst>
        </pc:sldLayoutChg>
        <pc:sldLayoutChg chg="del modTransition">
          <pc:chgData name="之宇 邱" userId="b8ac9539f9531b09" providerId="LiveId" clId="{2F7D9D72-C5D5-40F8-AEBC-0DC4FAB76FDF}" dt="2023-03-06T13:30:17.963" v="776" actId="2696"/>
          <pc:sldLayoutMkLst>
            <pc:docMk/>
            <pc:sldMasterMk cId="0" sldId="2147483648"/>
            <pc:sldLayoutMk cId="3995855555" sldId="2147483696"/>
          </pc:sldLayoutMkLst>
        </pc:sldLayoutChg>
        <pc:sldLayoutChg chg="del modTransition">
          <pc:chgData name="之宇 邱" userId="b8ac9539f9531b09" providerId="LiveId" clId="{2F7D9D72-C5D5-40F8-AEBC-0DC4FAB76FDF}" dt="2023-03-06T13:30:17.969" v="777" actId="2696"/>
          <pc:sldLayoutMkLst>
            <pc:docMk/>
            <pc:sldMasterMk cId="0" sldId="2147483648"/>
            <pc:sldLayoutMk cId="3893340358" sldId="2147483697"/>
          </pc:sldLayoutMkLst>
        </pc:sldLayoutChg>
        <pc:sldLayoutChg chg="del modTransition">
          <pc:chgData name="之宇 邱" userId="b8ac9539f9531b09" providerId="LiveId" clId="{2F7D9D72-C5D5-40F8-AEBC-0DC4FAB76FDF}" dt="2023-03-06T13:30:17.979" v="778" actId="2696"/>
          <pc:sldLayoutMkLst>
            <pc:docMk/>
            <pc:sldMasterMk cId="0" sldId="2147483648"/>
            <pc:sldLayoutMk cId="2003880499" sldId="2147483698"/>
          </pc:sldLayoutMkLst>
        </pc:sldLayoutChg>
        <pc:sldLayoutChg chg="del modTransition">
          <pc:chgData name="之宇 邱" userId="b8ac9539f9531b09" providerId="LiveId" clId="{2F7D9D72-C5D5-40F8-AEBC-0DC4FAB76FDF}" dt="2023-03-06T13:30:17.984" v="779" actId="2696"/>
          <pc:sldLayoutMkLst>
            <pc:docMk/>
            <pc:sldMasterMk cId="0" sldId="2147483648"/>
            <pc:sldLayoutMk cId="1190101669" sldId="2147483699"/>
          </pc:sldLayoutMkLst>
        </pc:sldLayoutChg>
        <pc:sldLayoutChg chg="del modTransition">
          <pc:chgData name="之宇 邱" userId="b8ac9539f9531b09" providerId="LiveId" clId="{2F7D9D72-C5D5-40F8-AEBC-0DC4FAB76FDF}" dt="2023-03-06T13:30:17.988" v="780" actId="2696"/>
          <pc:sldLayoutMkLst>
            <pc:docMk/>
            <pc:sldMasterMk cId="0" sldId="2147483648"/>
            <pc:sldLayoutMk cId="992648806" sldId="2147483700"/>
          </pc:sldLayoutMkLst>
        </pc:sldLayoutChg>
        <pc:sldLayoutChg chg="del modTransition">
          <pc:chgData name="之宇 邱" userId="b8ac9539f9531b09" providerId="LiveId" clId="{2F7D9D72-C5D5-40F8-AEBC-0DC4FAB76FDF}" dt="2023-03-06T13:30:18.008" v="781" actId="2696"/>
          <pc:sldLayoutMkLst>
            <pc:docMk/>
            <pc:sldMasterMk cId="0" sldId="2147483648"/>
            <pc:sldLayoutMk cId="1932515891" sldId="2147483701"/>
          </pc:sldLayoutMkLst>
        </pc:sldLayoutChg>
        <pc:sldLayoutChg chg="del modTransition">
          <pc:chgData name="之宇 邱" userId="b8ac9539f9531b09" providerId="LiveId" clId="{2F7D9D72-C5D5-40F8-AEBC-0DC4FAB76FDF}" dt="2023-03-06T13:30:18.014" v="782" actId="2696"/>
          <pc:sldLayoutMkLst>
            <pc:docMk/>
            <pc:sldMasterMk cId="0" sldId="2147483648"/>
            <pc:sldLayoutMk cId="2582334699" sldId="2147483702"/>
          </pc:sldLayoutMkLst>
        </pc:sldLayoutChg>
        <pc:sldLayoutChg chg="del modTransition">
          <pc:chgData name="之宇 邱" userId="b8ac9539f9531b09" providerId="LiveId" clId="{2F7D9D72-C5D5-40F8-AEBC-0DC4FAB76FDF}" dt="2023-03-06T13:30:18.022" v="783" actId="2696"/>
          <pc:sldLayoutMkLst>
            <pc:docMk/>
            <pc:sldMasterMk cId="0" sldId="2147483648"/>
            <pc:sldLayoutMk cId="2196663247" sldId="2147483703"/>
          </pc:sldLayoutMkLst>
        </pc:sldLayoutChg>
        <pc:sldLayoutChg chg="del modTransition">
          <pc:chgData name="之宇 邱" userId="b8ac9539f9531b09" providerId="LiveId" clId="{2F7D9D72-C5D5-40F8-AEBC-0DC4FAB76FDF}" dt="2023-03-06T13:30:18.028" v="784" actId="2696"/>
          <pc:sldLayoutMkLst>
            <pc:docMk/>
            <pc:sldMasterMk cId="0" sldId="2147483648"/>
            <pc:sldLayoutMk cId="2508333945" sldId="2147483704"/>
          </pc:sldLayoutMkLst>
        </pc:sldLayoutChg>
        <pc:sldLayoutChg chg="del modTransition">
          <pc:chgData name="之宇 邱" userId="b8ac9539f9531b09" providerId="LiveId" clId="{2F7D9D72-C5D5-40F8-AEBC-0DC4FAB76FDF}" dt="2023-03-06T13:30:18.033" v="785" actId="2696"/>
          <pc:sldLayoutMkLst>
            <pc:docMk/>
            <pc:sldMasterMk cId="0" sldId="2147483648"/>
            <pc:sldLayoutMk cId="4259523825" sldId="2147483705"/>
          </pc:sldLayoutMkLst>
        </pc:sldLayoutChg>
        <pc:sldLayoutChg chg="del modTransition">
          <pc:chgData name="之宇 邱" userId="b8ac9539f9531b09" providerId="LiveId" clId="{2F7D9D72-C5D5-40F8-AEBC-0DC4FAB76FDF}" dt="2023-03-06T13:30:18.040" v="786" actId="2696"/>
          <pc:sldLayoutMkLst>
            <pc:docMk/>
            <pc:sldMasterMk cId="0" sldId="2147483648"/>
            <pc:sldLayoutMk cId="1043559936" sldId="2147483706"/>
          </pc:sldLayoutMkLst>
        </pc:sldLayoutChg>
        <pc:sldLayoutChg chg="del modTransition">
          <pc:chgData name="之宇 邱" userId="b8ac9539f9531b09" providerId="LiveId" clId="{2F7D9D72-C5D5-40F8-AEBC-0DC4FAB76FDF}" dt="2023-03-06T13:30:18.045" v="787" actId="2696"/>
          <pc:sldLayoutMkLst>
            <pc:docMk/>
            <pc:sldMasterMk cId="0" sldId="2147483648"/>
            <pc:sldLayoutMk cId="1149397696" sldId="2147483707"/>
          </pc:sldLayoutMkLst>
        </pc:sldLayoutChg>
        <pc:sldLayoutChg chg="del modTransition">
          <pc:chgData name="之宇 邱" userId="b8ac9539f9531b09" providerId="LiveId" clId="{2F7D9D72-C5D5-40F8-AEBC-0DC4FAB76FDF}" dt="2023-03-06T13:30:18.051" v="788" actId="2696"/>
          <pc:sldLayoutMkLst>
            <pc:docMk/>
            <pc:sldMasterMk cId="0" sldId="2147483648"/>
            <pc:sldLayoutMk cId="416793813" sldId="2147483708"/>
          </pc:sldLayoutMkLst>
        </pc:sldLayoutChg>
        <pc:sldLayoutChg chg="del modTransition">
          <pc:chgData name="之宇 邱" userId="b8ac9539f9531b09" providerId="LiveId" clId="{2F7D9D72-C5D5-40F8-AEBC-0DC4FAB76FDF}" dt="2023-03-06T13:30:18.072" v="789" actId="2696"/>
          <pc:sldLayoutMkLst>
            <pc:docMk/>
            <pc:sldMasterMk cId="0" sldId="2147483648"/>
            <pc:sldLayoutMk cId="699143819" sldId="2147483709"/>
          </pc:sldLayoutMkLst>
        </pc:sldLayoutChg>
        <pc:sldLayoutChg chg="del modTransition">
          <pc:chgData name="之宇 邱" userId="b8ac9539f9531b09" providerId="LiveId" clId="{2F7D9D72-C5D5-40F8-AEBC-0DC4FAB76FDF}" dt="2023-03-06T13:30:18.077" v="790" actId="2696"/>
          <pc:sldLayoutMkLst>
            <pc:docMk/>
            <pc:sldMasterMk cId="0" sldId="2147483648"/>
            <pc:sldLayoutMk cId="385211954" sldId="2147483710"/>
          </pc:sldLayoutMkLst>
        </pc:sldLayoutChg>
        <pc:sldLayoutChg chg="del modTransition">
          <pc:chgData name="之宇 邱" userId="b8ac9539f9531b09" providerId="LiveId" clId="{2F7D9D72-C5D5-40F8-AEBC-0DC4FAB76FDF}" dt="2023-03-06T13:30:18.083" v="791" actId="2696"/>
          <pc:sldLayoutMkLst>
            <pc:docMk/>
            <pc:sldMasterMk cId="0" sldId="2147483648"/>
            <pc:sldLayoutMk cId="2048765744" sldId="2147483711"/>
          </pc:sldLayoutMkLst>
        </pc:sldLayoutChg>
        <pc:sldLayoutChg chg="del modTransition">
          <pc:chgData name="之宇 邱" userId="b8ac9539f9531b09" providerId="LiveId" clId="{2F7D9D72-C5D5-40F8-AEBC-0DC4FAB76FDF}" dt="2023-03-06T13:30:18.089" v="792" actId="2696"/>
          <pc:sldLayoutMkLst>
            <pc:docMk/>
            <pc:sldMasterMk cId="0" sldId="2147483648"/>
            <pc:sldLayoutMk cId="4199316675" sldId="2147483712"/>
          </pc:sldLayoutMkLst>
        </pc:sldLayoutChg>
        <pc:sldLayoutChg chg="del modTransition">
          <pc:chgData name="之宇 邱" userId="b8ac9539f9531b09" providerId="LiveId" clId="{2F7D9D72-C5D5-40F8-AEBC-0DC4FAB76FDF}" dt="2023-03-06T13:30:18.094" v="793" actId="2696"/>
          <pc:sldLayoutMkLst>
            <pc:docMk/>
            <pc:sldMasterMk cId="0" sldId="2147483648"/>
            <pc:sldLayoutMk cId="4117288808" sldId="2147483713"/>
          </pc:sldLayoutMkLst>
        </pc:sldLayoutChg>
        <pc:sldLayoutChg chg="del modTransition">
          <pc:chgData name="之宇 邱" userId="b8ac9539f9531b09" providerId="LiveId" clId="{2F7D9D72-C5D5-40F8-AEBC-0DC4FAB76FDF}" dt="2023-03-06T13:30:18.100" v="794" actId="2696"/>
          <pc:sldLayoutMkLst>
            <pc:docMk/>
            <pc:sldMasterMk cId="0" sldId="2147483648"/>
            <pc:sldLayoutMk cId="1560999219" sldId="2147483714"/>
          </pc:sldLayoutMkLst>
        </pc:sldLayoutChg>
        <pc:sldLayoutChg chg="del modTransition">
          <pc:chgData name="之宇 邱" userId="b8ac9539f9531b09" providerId="LiveId" clId="{2F7D9D72-C5D5-40F8-AEBC-0DC4FAB76FDF}" dt="2023-03-06T13:30:18.106" v="795" actId="2696"/>
          <pc:sldLayoutMkLst>
            <pc:docMk/>
            <pc:sldMasterMk cId="0" sldId="2147483648"/>
            <pc:sldLayoutMk cId="1489374277" sldId="2147483715"/>
          </pc:sldLayoutMkLst>
        </pc:sldLayoutChg>
        <pc:sldLayoutChg chg="del modTransition">
          <pc:chgData name="之宇 邱" userId="b8ac9539f9531b09" providerId="LiveId" clId="{2F7D9D72-C5D5-40F8-AEBC-0DC4FAB76FDF}" dt="2023-03-06T13:30:18.109" v="796" actId="2696"/>
          <pc:sldLayoutMkLst>
            <pc:docMk/>
            <pc:sldMasterMk cId="0" sldId="2147483648"/>
            <pc:sldLayoutMk cId="1600789617" sldId="2147483716"/>
          </pc:sldLayoutMkLst>
        </pc:sldLayoutChg>
        <pc:sldLayoutChg chg="del modTransition">
          <pc:chgData name="之宇 邱" userId="b8ac9539f9531b09" providerId="LiveId" clId="{2F7D9D72-C5D5-40F8-AEBC-0DC4FAB76FDF}" dt="2023-03-06T13:30:18.115" v="797" actId="2696"/>
          <pc:sldLayoutMkLst>
            <pc:docMk/>
            <pc:sldMasterMk cId="0" sldId="2147483648"/>
            <pc:sldLayoutMk cId="2681491764" sldId="2147483717"/>
          </pc:sldLayoutMkLst>
        </pc:sldLayoutChg>
        <pc:sldLayoutChg chg="del modTransition">
          <pc:chgData name="之宇 邱" userId="b8ac9539f9531b09" providerId="LiveId" clId="{2F7D9D72-C5D5-40F8-AEBC-0DC4FAB76FDF}" dt="2023-03-06T13:30:18.121" v="798" actId="2696"/>
          <pc:sldLayoutMkLst>
            <pc:docMk/>
            <pc:sldMasterMk cId="0" sldId="2147483648"/>
            <pc:sldLayoutMk cId="1393178335" sldId="2147483718"/>
          </pc:sldLayoutMkLst>
        </pc:sldLayoutChg>
        <pc:sldLayoutChg chg="del modTransition">
          <pc:chgData name="之宇 邱" userId="b8ac9539f9531b09" providerId="LiveId" clId="{2F7D9D72-C5D5-40F8-AEBC-0DC4FAB76FDF}" dt="2023-03-06T13:30:18.125" v="799" actId="2696"/>
          <pc:sldLayoutMkLst>
            <pc:docMk/>
            <pc:sldMasterMk cId="0" sldId="2147483648"/>
            <pc:sldLayoutMk cId="3294928181" sldId="2147483719"/>
          </pc:sldLayoutMkLst>
        </pc:sldLayoutChg>
        <pc:sldLayoutChg chg="del modTransition">
          <pc:chgData name="之宇 邱" userId="b8ac9539f9531b09" providerId="LiveId" clId="{2F7D9D72-C5D5-40F8-AEBC-0DC4FAB76FDF}" dt="2023-03-06T13:30:18.128" v="800" actId="2696"/>
          <pc:sldLayoutMkLst>
            <pc:docMk/>
            <pc:sldMasterMk cId="0" sldId="2147483648"/>
            <pc:sldLayoutMk cId="3762024189" sldId="2147483720"/>
          </pc:sldLayoutMkLst>
        </pc:sldLayoutChg>
        <pc:sldLayoutChg chg="del modTransition">
          <pc:chgData name="之宇 邱" userId="b8ac9539f9531b09" providerId="LiveId" clId="{2F7D9D72-C5D5-40F8-AEBC-0DC4FAB76FDF}" dt="2023-03-06T13:30:18.131" v="801" actId="2696"/>
          <pc:sldLayoutMkLst>
            <pc:docMk/>
            <pc:sldMasterMk cId="0" sldId="2147483648"/>
            <pc:sldLayoutMk cId="4272835331" sldId="2147483721"/>
          </pc:sldLayoutMkLst>
        </pc:sldLayoutChg>
        <pc:sldLayoutChg chg="del modTransition">
          <pc:chgData name="之宇 邱" userId="b8ac9539f9531b09" providerId="LiveId" clId="{2F7D9D72-C5D5-40F8-AEBC-0DC4FAB76FDF}" dt="2023-03-06T13:30:18.133" v="802" actId="2696"/>
          <pc:sldLayoutMkLst>
            <pc:docMk/>
            <pc:sldMasterMk cId="0" sldId="2147483648"/>
            <pc:sldLayoutMk cId="2211496500" sldId="2147483722"/>
          </pc:sldLayoutMkLst>
        </pc:sldLayoutChg>
      </pc:sldMasterChg>
      <pc:sldMasterChg chg="del delSldLayout">
        <pc:chgData name="之宇 邱" userId="b8ac9539f9531b09" providerId="LiveId" clId="{2F7D9D72-C5D5-40F8-AEBC-0DC4FAB76FDF}" dt="2023-03-06T13:04:45.292" v="338" actId="2696"/>
        <pc:sldMasterMkLst>
          <pc:docMk/>
          <pc:sldMasterMk cId="141836538" sldId="2147483650"/>
        </pc:sldMasterMkLst>
        <pc:sldLayoutChg chg="del">
          <pc:chgData name="之宇 邱" userId="b8ac9539f9531b09" providerId="LiveId" clId="{2F7D9D72-C5D5-40F8-AEBC-0DC4FAB76FDF}" dt="2023-03-06T13:04:45.292" v="337" actId="2696"/>
          <pc:sldLayoutMkLst>
            <pc:docMk/>
            <pc:sldMasterMk cId="141836538" sldId="2147483650"/>
            <pc:sldLayoutMk cId="3877251153" sldId="2147483651"/>
          </pc:sldLayoutMkLst>
        </pc:sldLayoutChg>
      </pc:sldMasterChg>
    </pc:docChg>
  </pc:docChgLst>
  <pc:docChgLst>
    <pc:chgData name="之宇 邱" userId="b8ac9539f9531b09" providerId="LiveId" clId="{2051EF91-3707-4B5D-AE87-7225B62D8863}"/>
    <pc:docChg chg="undo custSel addSld delSld modSld modMainMaster">
      <pc:chgData name="之宇 邱" userId="b8ac9539f9531b09" providerId="LiveId" clId="{2051EF91-3707-4B5D-AE87-7225B62D8863}" dt="2023-11-23T05:48:37.150" v="980" actId="12788"/>
      <pc:docMkLst>
        <pc:docMk/>
      </pc:docMkLst>
      <pc:sldChg chg="del">
        <pc:chgData name="之宇 邱" userId="b8ac9539f9531b09" providerId="LiveId" clId="{2051EF91-3707-4B5D-AE87-7225B62D8863}" dt="2023-11-23T05:31:49.649" v="815" actId="47"/>
        <pc:sldMkLst>
          <pc:docMk/>
          <pc:sldMk cId="3896043127" sldId="352"/>
        </pc:sldMkLst>
      </pc:sldChg>
      <pc:sldChg chg="del">
        <pc:chgData name="之宇 邱" userId="b8ac9539f9531b09" providerId="LiveId" clId="{2051EF91-3707-4B5D-AE87-7225B62D8863}" dt="2023-11-23T05:31:49.649" v="815" actId="47"/>
        <pc:sldMkLst>
          <pc:docMk/>
          <pc:sldMk cId="1146120541" sldId="353"/>
        </pc:sldMkLst>
      </pc:sldChg>
      <pc:sldChg chg="del">
        <pc:chgData name="之宇 邱" userId="b8ac9539f9531b09" providerId="LiveId" clId="{2051EF91-3707-4B5D-AE87-7225B62D8863}" dt="2023-11-23T05:31:49.649" v="815" actId="47"/>
        <pc:sldMkLst>
          <pc:docMk/>
          <pc:sldMk cId="436548148" sldId="357"/>
        </pc:sldMkLst>
      </pc:sldChg>
      <pc:sldChg chg="del">
        <pc:chgData name="之宇 邱" userId="b8ac9539f9531b09" providerId="LiveId" clId="{2051EF91-3707-4B5D-AE87-7225B62D8863}" dt="2023-11-23T05:31:49.649" v="815" actId="47"/>
        <pc:sldMkLst>
          <pc:docMk/>
          <pc:sldMk cId="990873907" sldId="358"/>
        </pc:sldMkLst>
      </pc:sldChg>
      <pc:sldChg chg="del">
        <pc:chgData name="之宇 邱" userId="b8ac9539f9531b09" providerId="LiveId" clId="{2051EF91-3707-4B5D-AE87-7225B62D8863}" dt="2023-11-23T05:31:49.649" v="815" actId="47"/>
        <pc:sldMkLst>
          <pc:docMk/>
          <pc:sldMk cId="2226411231" sldId="360"/>
        </pc:sldMkLst>
      </pc:sldChg>
      <pc:sldChg chg="del">
        <pc:chgData name="之宇 邱" userId="b8ac9539f9531b09" providerId="LiveId" clId="{2051EF91-3707-4B5D-AE87-7225B62D8863}" dt="2023-11-23T05:44:44.452" v="890" actId="47"/>
        <pc:sldMkLst>
          <pc:docMk/>
          <pc:sldMk cId="1326771518" sldId="362"/>
        </pc:sldMkLst>
      </pc:sldChg>
      <pc:sldChg chg="modSp mod">
        <pc:chgData name="之宇 邱" userId="b8ac9539f9531b09" providerId="LiveId" clId="{2051EF91-3707-4B5D-AE87-7225B62D8863}" dt="2023-11-23T05:22:39.517" v="661" actId="20577"/>
        <pc:sldMkLst>
          <pc:docMk/>
          <pc:sldMk cId="2533901432" sldId="364"/>
        </pc:sldMkLst>
        <pc:spChg chg="mod">
          <ac:chgData name="之宇 邱" userId="b8ac9539f9531b09" providerId="LiveId" clId="{2051EF91-3707-4B5D-AE87-7225B62D8863}" dt="2023-11-23T05:22:39.517" v="661" actId="20577"/>
          <ac:spMkLst>
            <pc:docMk/>
            <pc:sldMk cId="2533901432" sldId="364"/>
            <ac:spMk id="9" creationId="{F3A081D5-8EC5-5B4A-66BE-EE7D6E147256}"/>
          </ac:spMkLst>
        </pc:spChg>
      </pc:sldChg>
      <pc:sldChg chg="modSp mod">
        <pc:chgData name="之宇 邱" userId="b8ac9539f9531b09" providerId="LiveId" clId="{2051EF91-3707-4B5D-AE87-7225B62D8863}" dt="2023-11-23T05:25:46.217" v="703" actId="14100"/>
        <pc:sldMkLst>
          <pc:docMk/>
          <pc:sldMk cId="950148799" sldId="366"/>
        </pc:sldMkLst>
        <pc:spChg chg="mod">
          <ac:chgData name="之宇 邱" userId="b8ac9539f9531b09" providerId="LiveId" clId="{2051EF91-3707-4B5D-AE87-7225B62D8863}" dt="2023-11-23T05:25:18.542" v="669" actId="20577"/>
          <ac:spMkLst>
            <pc:docMk/>
            <pc:sldMk cId="950148799" sldId="366"/>
            <ac:spMk id="2" creationId="{B88F8A8E-2336-432E-BE35-01CC63FBF273}"/>
          </ac:spMkLst>
        </pc:spChg>
        <pc:spChg chg="mod">
          <ac:chgData name="之宇 邱" userId="b8ac9539f9531b09" providerId="LiveId" clId="{2051EF91-3707-4B5D-AE87-7225B62D8863}" dt="2023-11-23T05:25:46.217" v="703" actId="14100"/>
          <ac:spMkLst>
            <pc:docMk/>
            <pc:sldMk cId="950148799" sldId="366"/>
            <ac:spMk id="5" creationId="{20D30E76-9001-E4C8-90FC-1CE06DE4C162}"/>
          </ac:spMkLst>
        </pc:spChg>
      </pc:sldChg>
      <pc:sldChg chg="modSp mod">
        <pc:chgData name="之宇 邱" userId="b8ac9539f9531b09" providerId="LiveId" clId="{2051EF91-3707-4B5D-AE87-7225B62D8863}" dt="2023-11-23T05:26:20.293" v="767" actId="14100"/>
        <pc:sldMkLst>
          <pc:docMk/>
          <pc:sldMk cId="4095586748" sldId="367"/>
        </pc:sldMkLst>
        <pc:spChg chg="mod">
          <ac:chgData name="之宇 邱" userId="b8ac9539f9531b09" providerId="LiveId" clId="{2051EF91-3707-4B5D-AE87-7225B62D8863}" dt="2023-11-23T05:26:20.293" v="767" actId="14100"/>
          <ac:spMkLst>
            <pc:docMk/>
            <pc:sldMk cId="4095586748" sldId="367"/>
            <ac:spMk id="5" creationId="{76D6BA6A-D23E-04F7-31A8-2B11EC875D7A}"/>
          </ac:spMkLst>
        </pc:spChg>
      </pc:sldChg>
      <pc:sldChg chg="modSp mod">
        <pc:chgData name="之宇 邱" userId="b8ac9539f9531b09" providerId="LiveId" clId="{2051EF91-3707-4B5D-AE87-7225B62D8863}" dt="2023-11-23T05:18:30.025" v="605" actId="14734"/>
        <pc:sldMkLst>
          <pc:docMk/>
          <pc:sldMk cId="2473131239" sldId="369"/>
        </pc:sldMkLst>
        <pc:graphicFrameChg chg="modGraphic">
          <ac:chgData name="之宇 邱" userId="b8ac9539f9531b09" providerId="LiveId" clId="{2051EF91-3707-4B5D-AE87-7225B62D8863}" dt="2023-11-23T05:18:30.025" v="605" actId="14734"/>
          <ac:graphicFrameMkLst>
            <pc:docMk/>
            <pc:sldMk cId="2473131239" sldId="369"/>
            <ac:graphicFrameMk id="6" creationId="{6A27AEB0-2243-4D60-F32E-7925515BFC56}"/>
          </ac:graphicFrameMkLst>
        </pc:graphicFrameChg>
      </pc:sldChg>
      <pc:sldChg chg="modSp mod">
        <pc:chgData name="之宇 邱" userId="b8ac9539f9531b09" providerId="LiveId" clId="{2051EF91-3707-4B5D-AE87-7225B62D8863}" dt="2023-11-23T05:30:39.746" v="805" actId="12788"/>
        <pc:sldMkLst>
          <pc:docMk/>
          <pc:sldMk cId="380330621" sldId="372"/>
        </pc:sldMkLst>
        <pc:spChg chg="mod">
          <ac:chgData name="之宇 邱" userId="b8ac9539f9531b09" providerId="LiveId" clId="{2051EF91-3707-4B5D-AE87-7225B62D8863}" dt="2023-11-23T05:29:16.753" v="785" actId="12788"/>
          <ac:spMkLst>
            <pc:docMk/>
            <pc:sldMk cId="380330621" sldId="372"/>
            <ac:spMk id="47" creationId="{BB64CD79-207F-32E6-ADDA-AE69F526F3A3}"/>
          </ac:spMkLst>
        </pc:spChg>
        <pc:spChg chg="mod">
          <ac:chgData name="之宇 邱" userId="b8ac9539f9531b09" providerId="LiveId" clId="{2051EF91-3707-4B5D-AE87-7225B62D8863}" dt="2023-11-23T05:29:28.012" v="787" actId="14100"/>
          <ac:spMkLst>
            <pc:docMk/>
            <pc:sldMk cId="380330621" sldId="372"/>
            <ac:spMk id="64" creationId="{9DDAC5F7-2CCA-1D0F-D855-F29B4B51608A}"/>
          </ac:spMkLst>
        </pc:spChg>
        <pc:spChg chg="mod">
          <ac:chgData name="之宇 邱" userId="b8ac9539f9531b09" providerId="LiveId" clId="{2051EF91-3707-4B5D-AE87-7225B62D8863}" dt="2023-11-23T05:30:39.746" v="805" actId="12788"/>
          <ac:spMkLst>
            <pc:docMk/>
            <pc:sldMk cId="380330621" sldId="372"/>
            <ac:spMk id="65" creationId="{F9FCD4C4-8789-7A54-86D4-AD6EC86C67EC}"/>
          </ac:spMkLst>
        </pc:spChg>
        <pc:spChg chg="mod">
          <ac:chgData name="之宇 邱" userId="b8ac9539f9531b09" providerId="LiveId" clId="{2051EF91-3707-4B5D-AE87-7225B62D8863}" dt="2023-11-23T05:30:39.265" v="804" actId="12788"/>
          <ac:spMkLst>
            <pc:docMk/>
            <pc:sldMk cId="380330621" sldId="372"/>
            <ac:spMk id="66" creationId="{6D3C22AB-BC6B-9C4D-5898-499484D72CC7}"/>
          </ac:spMkLst>
        </pc:spChg>
        <pc:spChg chg="mod">
          <ac:chgData name="之宇 邱" userId="b8ac9539f9531b09" providerId="LiveId" clId="{2051EF91-3707-4B5D-AE87-7225B62D8863}" dt="2023-11-23T05:30:38.840" v="803" actId="12788"/>
          <ac:spMkLst>
            <pc:docMk/>
            <pc:sldMk cId="380330621" sldId="372"/>
            <ac:spMk id="67" creationId="{B241DEBB-1553-0A5C-5713-D2DAC03764DA}"/>
          </ac:spMkLst>
        </pc:spChg>
        <pc:spChg chg="mod">
          <ac:chgData name="之宇 邱" userId="b8ac9539f9531b09" providerId="LiveId" clId="{2051EF91-3707-4B5D-AE87-7225B62D8863}" dt="2023-11-23T05:30:38.480" v="802" actId="12788"/>
          <ac:spMkLst>
            <pc:docMk/>
            <pc:sldMk cId="380330621" sldId="372"/>
            <ac:spMk id="68" creationId="{F29EE580-1AFA-2E3F-9F36-3E02BDB7A4C6}"/>
          </ac:spMkLst>
        </pc:spChg>
        <pc:spChg chg="mod">
          <ac:chgData name="之宇 邱" userId="b8ac9539f9531b09" providerId="LiveId" clId="{2051EF91-3707-4B5D-AE87-7225B62D8863}" dt="2023-11-23T05:28:15.168" v="775" actId="12788"/>
          <ac:spMkLst>
            <pc:docMk/>
            <pc:sldMk cId="380330621" sldId="372"/>
            <ac:spMk id="77" creationId="{B952D007-0812-752B-6E0F-D5B4631A4483}"/>
          </ac:spMkLst>
        </pc:spChg>
        <pc:spChg chg="mod">
          <ac:chgData name="之宇 邱" userId="b8ac9539f9531b09" providerId="LiveId" clId="{2051EF91-3707-4B5D-AE87-7225B62D8863}" dt="2023-11-23T05:30:38.142" v="801" actId="12788"/>
          <ac:spMkLst>
            <pc:docMk/>
            <pc:sldMk cId="380330621" sldId="372"/>
            <ac:spMk id="83" creationId="{54B9C77E-798C-071D-3965-2340646E9A52}"/>
          </ac:spMkLst>
        </pc:spChg>
        <pc:spChg chg="mod">
          <ac:chgData name="之宇 邱" userId="b8ac9539f9531b09" providerId="LiveId" clId="{2051EF91-3707-4B5D-AE87-7225B62D8863}" dt="2023-11-23T05:29:16.753" v="785" actId="12788"/>
          <ac:spMkLst>
            <pc:docMk/>
            <pc:sldMk cId="380330621" sldId="372"/>
            <ac:spMk id="89" creationId="{586B2806-061D-34F4-FA70-B0A10C0FAC37}"/>
          </ac:spMkLst>
        </pc:spChg>
        <pc:grpChg chg="mod">
          <ac:chgData name="之宇 邱" userId="b8ac9539f9531b09" providerId="LiveId" clId="{2051EF91-3707-4B5D-AE87-7225B62D8863}" dt="2023-11-23T05:28:41.466" v="780" actId="12788"/>
          <ac:grpSpMkLst>
            <pc:docMk/>
            <pc:sldMk cId="380330621" sldId="372"/>
            <ac:grpSpMk id="42" creationId="{28150B79-B877-4961-A653-227D2972C71D}"/>
          </ac:grpSpMkLst>
        </pc:grpChg>
        <pc:grpChg chg="mod">
          <ac:chgData name="之宇 邱" userId="b8ac9539f9531b09" providerId="LiveId" clId="{2051EF91-3707-4B5D-AE87-7225B62D8863}" dt="2023-11-23T05:30:39.746" v="805" actId="12788"/>
          <ac:grpSpMkLst>
            <pc:docMk/>
            <pc:sldMk cId="380330621" sldId="372"/>
            <ac:grpSpMk id="43" creationId="{3A12444D-9330-4660-C500-D7C9B32AB95E}"/>
          </ac:grpSpMkLst>
        </pc:grpChg>
        <pc:grpChg chg="mod">
          <ac:chgData name="之宇 邱" userId="b8ac9539f9531b09" providerId="LiveId" clId="{2051EF91-3707-4B5D-AE87-7225B62D8863}" dt="2023-11-23T05:30:39.265" v="804" actId="12788"/>
          <ac:grpSpMkLst>
            <pc:docMk/>
            <pc:sldMk cId="380330621" sldId="372"/>
            <ac:grpSpMk id="44" creationId="{5B573F4F-A1BC-68FB-1D60-0FD764C58BF7}"/>
          </ac:grpSpMkLst>
        </pc:grpChg>
        <pc:grpChg chg="mod">
          <ac:chgData name="之宇 邱" userId="b8ac9539f9531b09" providerId="LiveId" clId="{2051EF91-3707-4B5D-AE87-7225B62D8863}" dt="2023-11-23T05:30:38.840" v="803" actId="12788"/>
          <ac:grpSpMkLst>
            <pc:docMk/>
            <pc:sldMk cId="380330621" sldId="372"/>
            <ac:grpSpMk id="45" creationId="{B9C9CAEE-FC52-395E-2086-777114909360}"/>
          </ac:grpSpMkLst>
        </pc:grpChg>
        <pc:grpChg chg="mod">
          <ac:chgData name="之宇 邱" userId="b8ac9539f9531b09" providerId="LiveId" clId="{2051EF91-3707-4B5D-AE87-7225B62D8863}" dt="2023-11-23T05:30:38.480" v="802" actId="12788"/>
          <ac:grpSpMkLst>
            <pc:docMk/>
            <pc:sldMk cId="380330621" sldId="372"/>
            <ac:grpSpMk id="46" creationId="{3C69F6FF-083A-CF17-F171-5763BE337296}"/>
          </ac:grpSpMkLst>
        </pc:grpChg>
        <pc:grpChg chg="mod">
          <ac:chgData name="之宇 邱" userId="b8ac9539f9531b09" providerId="LiveId" clId="{2051EF91-3707-4B5D-AE87-7225B62D8863}" dt="2023-11-23T05:30:38.142" v="801" actId="12788"/>
          <ac:grpSpMkLst>
            <pc:docMk/>
            <pc:sldMk cId="380330621" sldId="372"/>
            <ac:grpSpMk id="73" creationId="{4F6E97A8-EC77-C223-F168-C71E024817D7}"/>
          </ac:grpSpMkLst>
        </pc:grpChg>
        <pc:grpChg chg="mod">
          <ac:chgData name="之宇 邱" userId="b8ac9539f9531b09" providerId="LiveId" clId="{2051EF91-3707-4B5D-AE87-7225B62D8863}" dt="2023-11-23T05:28:15.168" v="775" actId="12788"/>
          <ac:grpSpMkLst>
            <pc:docMk/>
            <pc:sldMk cId="380330621" sldId="372"/>
            <ac:grpSpMk id="84" creationId="{9046A43F-B82E-F2F1-FFE5-9213AC98C6D8}"/>
          </ac:grpSpMkLst>
        </pc:grpChg>
      </pc:sldChg>
      <pc:sldChg chg="addSp delSp modSp mod">
        <pc:chgData name="之宇 邱" userId="b8ac9539f9531b09" providerId="LiveId" clId="{2051EF91-3707-4B5D-AE87-7225B62D8863}" dt="2023-11-23T05:31:28.449" v="814" actId="14100"/>
        <pc:sldMkLst>
          <pc:docMk/>
          <pc:sldMk cId="1780530687" sldId="374"/>
        </pc:sldMkLst>
        <pc:spChg chg="add 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6" creationId="{662997D9-49C1-4DFD-BA19-07992C26ADF9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8" creationId="{C31FB48F-30C2-3B39-4524-B3096EAA1497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9" creationId="{1A96EF0D-AD9D-DE1B-1C27-51AB55FA4B95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0" creationId="{CF5A917F-12DB-6BA4-080D-91F651FA2783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2" creationId="{8BADFA8F-F067-C95C-ED0E-56D05C761E7E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3" creationId="{223C7290-6CF2-010B-ED5D-CCB6D6AD8A42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4" creationId="{AA9FF984-6DA3-1A6C-6D26-78D713B81ABF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6" creationId="{56598C6C-452E-F81B-B16A-50AE9CA2C6C3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7" creationId="{E67BCCCE-C2DD-DEF8-4630-86CAB73D218A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18" creationId="{A3EC874E-D673-CC25-A7CB-853FA68C281E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0" creationId="{C8E76B71-E7DC-B30C-44DE-F1264532A186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1" creationId="{4EB7728F-0ECF-0FBF-734F-F06F934BE2CC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2" creationId="{7EE5C1A0-2C7E-0788-D122-ED1F9BA1BF24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4" creationId="{E2B1964A-BABF-4300-C602-97DB6A188A3F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5" creationId="{450ECF32-B4F0-BCE4-3CA2-6095517713EF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6" creationId="{FA9000E5-6313-D229-27E9-64DB769AA13C}"/>
          </ac:spMkLst>
        </pc:spChg>
        <pc:spChg chg="add 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7" creationId="{266DDFAD-1D20-2D39-2E96-AEABF0F17454}"/>
          </ac:spMkLst>
        </pc:spChg>
        <pc:spChg chg="add 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28" creationId="{69C35496-7A88-D1B5-EBEB-84DF0E36D58F}"/>
          </ac:spMkLst>
        </pc:spChg>
        <pc:spChg chg="add del mod">
          <ac:chgData name="之宇 邱" userId="b8ac9539f9531b09" providerId="LiveId" clId="{2051EF91-3707-4B5D-AE87-7225B62D8863}" dt="2023-11-23T05:27:45.867" v="769" actId="478"/>
          <ac:spMkLst>
            <pc:docMk/>
            <pc:sldMk cId="1780530687" sldId="374"/>
            <ac:spMk id="29" creationId="{45B8914F-0E44-A138-28EC-20FA8AFF1344}"/>
          </ac:spMkLst>
        </pc:spChg>
        <pc:spChg chg="add mod">
          <ac:chgData name="之宇 邱" userId="b8ac9539f9531b09" providerId="LiveId" clId="{2051EF91-3707-4B5D-AE87-7225B62D8863}" dt="2023-11-23T05:31:14.240" v="809" actId="14100"/>
          <ac:spMkLst>
            <pc:docMk/>
            <pc:sldMk cId="1780530687" sldId="374"/>
            <ac:spMk id="30" creationId="{FAFD0359-5177-9CE2-A385-F8D2199D788E}"/>
          </ac:spMkLst>
        </pc:spChg>
        <pc:spChg chg="add del mod">
          <ac:chgData name="之宇 邱" userId="b8ac9539f9531b09" providerId="LiveId" clId="{2051EF91-3707-4B5D-AE87-7225B62D8863}" dt="2023-11-23T05:27:54.380" v="773" actId="478"/>
          <ac:spMkLst>
            <pc:docMk/>
            <pc:sldMk cId="1780530687" sldId="374"/>
            <ac:spMk id="31" creationId="{3C205456-6DA8-B3E3-8A94-E9BD6B0409CE}"/>
          </ac:spMkLst>
        </pc:spChg>
        <pc:spChg chg="add del mod">
          <ac:chgData name="之宇 邱" userId="b8ac9539f9531b09" providerId="LiveId" clId="{2051EF91-3707-4B5D-AE87-7225B62D8863}" dt="2023-11-23T05:27:52.403" v="771" actId="478"/>
          <ac:spMkLst>
            <pc:docMk/>
            <pc:sldMk cId="1780530687" sldId="374"/>
            <ac:spMk id="32" creationId="{FB026AD0-0218-C7AF-715B-DAAC7E5F54E2}"/>
          </ac:spMkLst>
        </pc:spChg>
        <pc:spChg chg="add mod">
          <ac:chgData name="之宇 邱" userId="b8ac9539f9531b09" providerId="LiveId" clId="{2051EF91-3707-4B5D-AE87-7225B62D8863}" dt="2023-11-23T05:31:18.329" v="810" actId="1076"/>
          <ac:spMkLst>
            <pc:docMk/>
            <pc:sldMk cId="1780530687" sldId="374"/>
            <ac:spMk id="33" creationId="{F7BB777F-1343-CD7C-F089-F674FF35EC84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35" creationId="{49356533-EC49-E8B4-562C-0609EB646ADB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36" creationId="{671F2A69-467F-6ECB-8476-B694E215A18A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37" creationId="{C7CA7F0C-EC58-6155-ECB6-2195CDE94777}"/>
          </ac:spMkLst>
        </pc:spChg>
        <pc:spChg chg="add mod">
          <ac:chgData name="之宇 邱" userId="b8ac9539f9531b09" providerId="LiveId" clId="{2051EF91-3707-4B5D-AE87-7225B62D8863}" dt="2023-11-23T05:31:28.449" v="814" actId="14100"/>
          <ac:spMkLst>
            <pc:docMk/>
            <pc:sldMk cId="1780530687" sldId="374"/>
            <ac:spMk id="38" creationId="{BBFD1A83-7420-9C7F-D0A3-A23913726D7E}"/>
          </ac:spMkLst>
        </pc:spChg>
        <pc:spChg chg="add mod">
          <ac:chgData name="之宇 邱" userId="b8ac9539f9531b09" providerId="LiveId" clId="{2051EF91-3707-4B5D-AE87-7225B62D8863}" dt="2023-11-23T05:31:23.520" v="812" actId="1076"/>
          <ac:spMkLst>
            <pc:docMk/>
            <pc:sldMk cId="1780530687" sldId="374"/>
            <ac:spMk id="39" creationId="{53651D99-FB1D-A6B1-E2FB-786885A7B617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41" creationId="{ED06E6F3-E733-11C1-FC9B-E0882325712D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42" creationId="{80AB5CB6-4508-0435-27E9-D7E02EDC7DEA}"/>
          </ac:spMkLst>
        </pc:spChg>
        <pc:spChg chg="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43" creationId="{7D64F477-FD3B-9A45-375C-63D117F2B5A6}"/>
          </ac:spMkLst>
        </pc:spChg>
        <pc:spChg chg="add mod">
          <ac:chgData name="之宇 邱" userId="b8ac9539f9531b09" providerId="LiveId" clId="{2051EF91-3707-4B5D-AE87-7225B62D8863}" dt="2023-11-23T05:27:36.438" v="768"/>
          <ac:spMkLst>
            <pc:docMk/>
            <pc:sldMk cId="1780530687" sldId="374"/>
            <ac:spMk id="44" creationId="{0039296C-D673-C868-847F-43EA59AFCD5C}"/>
          </ac:spMkLst>
        </pc:spChg>
        <pc:grpChg chg="add del mod">
          <ac:chgData name="之宇 邱" userId="b8ac9539f9531b09" providerId="LiveId" clId="{2051EF91-3707-4B5D-AE87-7225B62D8863}" dt="2023-11-23T05:27:47.065" v="770" actId="478"/>
          <ac:grpSpMkLst>
            <pc:docMk/>
            <pc:sldMk cId="1780530687" sldId="374"/>
            <ac:grpSpMk id="7" creationId="{BD4CD314-21D7-A03B-B649-4E4A1FEA71A9}"/>
          </ac:grpSpMkLst>
        </pc:grpChg>
        <pc:grpChg chg="add mod">
          <ac:chgData name="之宇 邱" userId="b8ac9539f9531b09" providerId="LiveId" clId="{2051EF91-3707-4B5D-AE87-7225B62D8863}" dt="2023-11-23T05:31:04.457" v="807" actId="408"/>
          <ac:grpSpMkLst>
            <pc:docMk/>
            <pc:sldMk cId="1780530687" sldId="374"/>
            <ac:grpSpMk id="11" creationId="{811A9BE5-51F6-329A-1FDF-3FA089942B01}"/>
          </ac:grpSpMkLst>
        </pc:grpChg>
        <pc:grpChg chg="add del mod">
          <ac:chgData name="之宇 邱" userId="b8ac9539f9531b09" providerId="LiveId" clId="{2051EF91-3707-4B5D-AE87-7225B62D8863}" dt="2023-11-23T05:27:54.975" v="774" actId="478"/>
          <ac:grpSpMkLst>
            <pc:docMk/>
            <pc:sldMk cId="1780530687" sldId="374"/>
            <ac:grpSpMk id="15" creationId="{6CAEE0CF-9626-E6A6-261B-41296D384071}"/>
          </ac:grpSpMkLst>
        </pc:grpChg>
        <pc:grpChg chg="add del mod">
          <ac:chgData name="之宇 邱" userId="b8ac9539f9531b09" providerId="LiveId" clId="{2051EF91-3707-4B5D-AE87-7225B62D8863}" dt="2023-11-23T05:27:53.154" v="772" actId="478"/>
          <ac:grpSpMkLst>
            <pc:docMk/>
            <pc:sldMk cId="1780530687" sldId="374"/>
            <ac:grpSpMk id="19" creationId="{A346D04A-B863-3D34-25F8-B07BC0D2765F}"/>
          </ac:grpSpMkLst>
        </pc:grpChg>
        <pc:grpChg chg="add mod">
          <ac:chgData name="之宇 邱" userId="b8ac9539f9531b09" providerId="LiveId" clId="{2051EF91-3707-4B5D-AE87-7225B62D8863}" dt="2023-11-23T05:31:04.457" v="807" actId="408"/>
          <ac:grpSpMkLst>
            <pc:docMk/>
            <pc:sldMk cId="1780530687" sldId="374"/>
            <ac:grpSpMk id="23" creationId="{8F884A1B-E4D7-0439-38DA-ACDFC5108323}"/>
          </ac:grpSpMkLst>
        </pc:grpChg>
        <pc:grpChg chg="add mod">
          <ac:chgData name="之宇 邱" userId="b8ac9539f9531b09" providerId="LiveId" clId="{2051EF91-3707-4B5D-AE87-7225B62D8863}" dt="2023-11-23T05:31:04.457" v="807" actId="408"/>
          <ac:grpSpMkLst>
            <pc:docMk/>
            <pc:sldMk cId="1780530687" sldId="374"/>
            <ac:grpSpMk id="34" creationId="{BBAE26DD-9EF9-E70F-EFB7-B87213ADE050}"/>
          </ac:grpSpMkLst>
        </pc:grpChg>
        <pc:grpChg chg="add mod">
          <ac:chgData name="之宇 邱" userId="b8ac9539f9531b09" providerId="LiveId" clId="{2051EF91-3707-4B5D-AE87-7225B62D8863}" dt="2023-11-23T05:31:04.457" v="807" actId="408"/>
          <ac:grpSpMkLst>
            <pc:docMk/>
            <pc:sldMk cId="1780530687" sldId="374"/>
            <ac:grpSpMk id="40" creationId="{F02104B1-E3A3-59B9-78D1-45BD88FDBE1E}"/>
          </ac:grpSpMkLst>
        </pc:grpChg>
      </pc:sldChg>
      <pc:sldChg chg="addSp delSp modSp mod">
        <pc:chgData name="之宇 邱" userId="b8ac9539f9531b09" providerId="LiveId" clId="{2051EF91-3707-4B5D-AE87-7225B62D8863}" dt="2023-11-23T04:55:33.254" v="252" actId="1076"/>
        <pc:sldMkLst>
          <pc:docMk/>
          <pc:sldMk cId="2168154195" sldId="375"/>
        </pc:sldMkLst>
        <pc:spChg chg="add mod">
          <ac:chgData name="之宇 邱" userId="b8ac9539f9531b09" providerId="LiveId" clId="{2051EF91-3707-4B5D-AE87-7225B62D8863}" dt="2023-11-23T04:49:08.897" v="157" actId="164"/>
          <ac:spMkLst>
            <pc:docMk/>
            <pc:sldMk cId="2168154195" sldId="375"/>
            <ac:spMk id="19" creationId="{CA074006-2D24-8CF0-06E0-C38389AD6A9C}"/>
          </ac:spMkLst>
        </pc:spChg>
        <pc:spChg chg="add mod">
          <ac:chgData name="之宇 邱" userId="b8ac9539f9531b09" providerId="LiveId" clId="{2051EF91-3707-4B5D-AE87-7225B62D8863}" dt="2023-11-23T04:49:08.897" v="157" actId="164"/>
          <ac:spMkLst>
            <pc:docMk/>
            <pc:sldMk cId="2168154195" sldId="375"/>
            <ac:spMk id="22" creationId="{D456AAB1-AA22-5341-D993-239A50FC8971}"/>
          </ac:spMkLst>
        </pc:spChg>
        <pc:spChg chg="add mod">
          <ac:chgData name="之宇 邱" userId="b8ac9539f9531b09" providerId="LiveId" clId="{2051EF91-3707-4B5D-AE87-7225B62D8863}" dt="2023-11-23T04:49:08.897" v="157" actId="164"/>
          <ac:spMkLst>
            <pc:docMk/>
            <pc:sldMk cId="2168154195" sldId="375"/>
            <ac:spMk id="23" creationId="{A9E16517-1725-CE83-DBAE-8C38D5FF13D9}"/>
          </ac:spMkLst>
        </pc:spChg>
        <pc:spChg chg="add mod">
          <ac:chgData name="之宇 邱" userId="b8ac9539f9531b09" providerId="LiveId" clId="{2051EF91-3707-4B5D-AE87-7225B62D8863}" dt="2023-11-23T04:49:08.897" v="157" actId="164"/>
          <ac:spMkLst>
            <pc:docMk/>
            <pc:sldMk cId="2168154195" sldId="375"/>
            <ac:spMk id="24" creationId="{00B35D6F-FF1A-C80B-4073-F287601B26FC}"/>
          </ac:spMkLst>
        </pc:spChg>
        <pc:spChg chg="add mod">
          <ac:chgData name="之宇 邱" userId="b8ac9539f9531b09" providerId="LiveId" clId="{2051EF91-3707-4B5D-AE87-7225B62D8863}" dt="2023-11-23T04:49:08.897" v="157" actId="164"/>
          <ac:spMkLst>
            <pc:docMk/>
            <pc:sldMk cId="2168154195" sldId="375"/>
            <ac:spMk id="25" creationId="{001A74F7-DDE4-C0E4-30F5-3C35C1282B51}"/>
          </ac:spMkLst>
        </pc:spChg>
        <pc:spChg chg="add mod">
          <ac:chgData name="之宇 邱" userId="b8ac9539f9531b09" providerId="LiveId" clId="{2051EF91-3707-4B5D-AE87-7225B62D8863}" dt="2023-11-23T04:53:56.398" v="214" actId="12788"/>
          <ac:spMkLst>
            <pc:docMk/>
            <pc:sldMk cId="2168154195" sldId="375"/>
            <ac:spMk id="1024" creationId="{68ECEBAD-FFCC-FC99-87B1-01DE87BB4D28}"/>
          </ac:spMkLst>
        </pc:spChg>
        <pc:spChg chg="add mod">
          <ac:chgData name="之宇 邱" userId="b8ac9539f9531b09" providerId="LiveId" clId="{2051EF91-3707-4B5D-AE87-7225B62D8863}" dt="2023-11-23T04:53:56.398" v="214" actId="12788"/>
          <ac:spMkLst>
            <pc:docMk/>
            <pc:sldMk cId="2168154195" sldId="375"/>
            <ac:spMk id="1033" creationId="{C95BEA8E-ECF1-F3CB-8E5B-894A4FC74F7B}"/>
          </ac:spMkLst>
        </pc:spChg>
        <pc:grpChg chg="add mod">
          <ac:chgData name="之宇 邱" userId="b8ac9539f9531b09" providerId="LiveId" clId="{2051EF91-3707-4B5D-AE87-7225B62D8863}" dt="2023-11-23T04:49:08.897" v="157" actId="164"/>
          <ac:grpSpMkLst>
            <pc:docMk/>
            <pc:sldMk cId="2168154195" sldId="375"/>
            <ac:grpSpMk id="44" creationId="{4CE9BEAC-8918-BA68-8F9E-914F0272DFCE}"/>
          </ac:grpSpMkLst>
        </pc:grpChg>
        <pc:grpChg chg="add mod">
          <ac:chgData name="之宇 邱" userId="b8ac9539f9531b09" providerId="LiveId" clId="{2051EF91-3707-4B5D-AE87-7225B62D8863}" dt="2023-11-23T04:55:31.097" v="251" actId="1076"/>
          <ac:grpSpMkLst>
            <pc:docMk/>
            <pc:sldMk cId="2168154195" sldId="375"/>
            <ac:grpSpMk id="52" creationId="{540283BC-4BB1-AE8A-9FE7-40111174F5AC}"/>
          </ac:grpSpMkLst>
        </pc:grpChg>
        <pc:picChg chg="add mod">
          <ac:chgData name="之宇 邱" userId="b8ac9539f9531b09" providerId="LiveId" clId="{2051EF91-3707-4B5D-AE87-7225B62D8863}" dt="2023-11-23T04:37:34.581" v="8" actId="571"/>
          <ac:picMkLst>
            <pc:docMk/>
            <pc:sldMk cId="2168154195" sldId="375"/>
            <ac:picMk id="6" creationId="{0698DDC7-7979-AC57-C296-8D7CD8601F96}"/>
          </ac:picMkLst>
        </pc:picChg>
        <pc:picChg chg="add del mod">
          <ac:chgData name="之宇 邱" userId="b8ac9539f9531b09" providerId="LiveId" clId="{2051EF91-3707-4B5D-AE87-7225B62D8863}" dt="2023-11-23T04:42:19.040" v="79" actId="478"/>
          <ac:picMkLst>
            <pc:docMk/>
            <pc:sldMk cId="2168154195" sldId="375"/>
            <ac:picMk id="8" creationId="{71A23CE0-C4F4-0AA1-C378-660AA54B0242}"/>
          </ac:picMkLst>
        </pc:picChg>
        <pc:picChg chg="add del mod">
          <ac:chgData name="之宇 邱" userId="b8ac9539f9531b09" providerId="LiveId" clId="{2051EF91-3707-4B5D-AE87-7225B62D8863}" dt="2023-11-23T04:43:09.315" v="89" actId="478"/>
          <ac:picMkLst>
            <pc:docMk/>
            <pc:sldMk cId="2168154195" sldId="375"/>
            <ac:picMk id="9" creationId="{A0C300B5-E835-5AD1-C517-83F724734F69}"/>
          </ac:picMkLst>
        </pc:picChg>
        <pc:picChg chg="add mod">
          <ac:chgData name="之宇 邱" userId="b8ac9539f9531b09" providerId="LiveId" clId="{2051EF91-3707-4B5D-AE87-7225B62D8863}" dt="2023-11-23T04:49:08.897" v="157" actId="164"/>
          <ac:picMkLst>
            <pc:docMk/>
            <pc:sldMk cId="2168154195" sldId="375"/>
            <ac:picMk id="12" creationId="{9D667B20-369F-1286-09FE-DF0CF04C662A}"/>
          </ac:picMkLst>
        </pc:picChg>
        <pc:picChg chg="add mod">
          <ac:chgData name="之宇 邱" userId="b8ac9539f9531b09" providerId="LiveId" clId="{2051EF91-3707-4B5D-AE87-7225B62D8863}" dt="2023-11-23T04:53:02.478" v="182" actId="1076"/>
          <ac:picMkLst>
            <pc:docMk/>
            <pc:sldMk cId="2168154195" sldId="375"/>
            <ac:picMk id="16" creationId="{A13EB922-A914-8B93-BDF1-983C240881E5}"/>
          </ac:picMkLst>
        </pc:picChg>
        <pc:picChg chg="add mod">
          <ac:chgData name="之宇 邱" userId="b8ac9539f9531b09" providerId="LiveId" clId="{2051EF91-3707-4B5D-AE87-7225B62D8863}" dt="2023-11-23T04:55:33.254" v="252" actId="1076"/>
          <ac:picMkLst>
            <pc:docMk/>
            <pc:sldMk cId="2168154195" sldId="375"/>
            <ac:picMk id="17" creationId="{924318ED-114A-2C31-E6D4-492AB772494B}"/>
          </ac:picMkLst>
        </pc:picChg>
        <pc:picChg chg="add mod">
          <ac:chgData name="之宇 邱" userId="b8ac9539f9531b09" providerId="LiveId" clId="{2051EF91-3707-4B5D-AE87-7225B62D8863}" dt="2023-11-23T04:55:31.097" v="251" actId="1076"/>
          <ac:picMkLst>
            <pc:docMk/>
            <pc:sldMk cId="2168154195" sldId="375"/>
            <ac:picMk id="48" creationId="{C2DD360B-B503-DFD6-08F3-47B4C89AB875}"/>
          </ac:picMkLst>
        </pc:picChg>
        <pc:picChg chg="add mod">
          <ac:chgData name="之宇 邱" userId="b8ac9539f9531b09" providerId="LiveId" clId="{2051EF91-3707-4B5D-AE87-7225B62D8863}" dt="2023-11-23T04:55:31.097" v="251" actId="1076"/>
          <ac:picMkLst>
            <pc:docMk/>
            <pc:sldMk cId="2168154195" sldId="375"/>
            <ac:picMk id="51" creationId="{A6CEFE99-625F-CA22-4F46-33D9B04A0E07}"/>
          </ac:picMkLst>
        </pc:picChg>
        <pc:picChg chg="add del mod">
          <ac:chgData name="之宇 邱" userId="b8ac9539f9531b09" providerId="LiveId" clId="{2051EF91-3707-4B5D-AE87-7225B62D8863}" dt="2023-11-23T04:38:22.508" v="36" actId="478"/>
          <ac:picMkLst>
            <pc:docMk/>
            <pc:sldMk cId="2168154195" sldId="375"/>
            <ac:picMk id="1026" creationId="{04B3C059-C7F9-A19E-4CAA-84DF57968CB8}"/>
          </ac:picMkLst>
        </pc:picChg>
        <pc:picChg chg="add mod">
          <ac:chgData name="之宇 邱" userId="b8ac9539f9531b09" providerId="LiveId" clId="{2051EF91-3707-4B5D-AE87-7225B62D8863}" dt="2023-11-23T04:52:56.174" v="180" actId="1076"/>
          <ac:picMkLst>
            <pc:docMk/>
            <pc:sldMk cId="2168154195" sldId="375"/>
            <ac:picMk id="1028" creationId="{01F06C09-614D-72DE-58C0-CBA91A323DC5}"/>
          </ac:picMkLst>
        </pc:picChg>
        <pc:cxnChg chg="add del mod">
          <ac:chgData name="之宇 邱" userId="b8ac9539f9531b09" providerId="LiveId" clId="{2051EF91-3707-4B5D-AE87-7225B62D8863}" dt="2023-11-23T04:43:08.749" v="88" actId="478"/>
          <ac:cxnSpMkLst>
            <pc:docMk/>
            <pc:sldMk cId="2168154195" sldId="375"/>
            <ac:cxnSpMk id="11" creationId="{08F1194D-0276-EB79-9422-6B93AA816388}"/>
          </ac:cxnSpMkLst>
        </pc:cxnChg>
        <pc:cxnChg chg="add mod">
          <ac:chgData name="之宇 邱" userId="b8ac9539f9531b09" providerId="LiveId" clId="{2051EF91-3707-4B5D-AE87-7225B62D8863}" dt="2023-11-23T04:52:56.174" v="180" actId="1076"/>
          <ac:cxnSpMkLst>
            <pc:docMk/>
            <pc:sldMk cId="2168154195" sldId="375"/>
            <ac:cxnSpMk id="14" creationId="{5F6E5407-75A2-5836-8FF4-2323C3798EE0}"/>
          </ac:cxnSpMkLst>
        </pc:cxnChg>
        <pc:cxnChg chg="add mod">
          <ac:chgData name="之宇 邱" userId="b8ac9539f9531b09" providerId="LiveId" clId="{2051EF91-3707-4B5D-AE87-7225B62D8863}" dt="2023-11-23T04:55:33.254" v="252" actId="1076"/>
          <ac:cxnSpMkLst>
            <pc:docMk/>
            <pc:sldMk cId="2168154195" sldId="375"/>
            <ac:cxnSpMk id="18" creationId="{CFC6F0C5-5DB8-8795-4DEA-D70A4A37254A}"/>
          </ac:cxnSpMkLst>
        </pc:cxnChg>
        <pc:cxnChg chg="add del">
          <ac:chgData name="之宇 邱" userId="b8ac9539f9531b09" providerId="LiveId" clId="{2051EF91-3707-4B5D-AE87-7225B62D8863}" dt="2023-11-23T04:45:35.786" v="103" actId="11529"/>
          <ac:cxnSpMkLst>
            <pc:docMk/>
            <pc:sldMk cId="2168154195" sldId="375"/>
            <ac:cxnSpMk id="21" creationId="{1F500B86-2BC0-6C26-D1B9-7F7FFAFDEDAA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27" creationId="{BC6A11C1-6722-7CCB-A3DE-7CD7B348A0E1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29" creationId="{81E231DD-C19E-296A-1757-6D7274178827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31" creationId="{0B5FB262-8AA9-AD60-0356-19FD7A1BF449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33" creationId="{F872CB0D-CB5B-78EE-F6AE-EAA8049FDFFB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35" creationId="{2E2316D9-2C07-D07C-0D07-CBB3A11D8FFE}"/>
          </ac:cxnSpMkLst>
        </pc:cxnChg>
        <pc:cxnChg chg="add del">
          <ac:chgData name="之宇 邱" userId="b8ac9539f9531b09" providerId="LiveId" clId="{2051EF91-3707-4B5D-AE87-7225B62D8863}" dt="2023-11-23T04:48:15.219" v="150" actId="11529"/>
          <ac:cxnSpMkLst>
            <pc:docMk/>
            <pc:sldMk cId="2168154195" sldId="375"/>
            <ac:cxnSpMk id="37" creationId="{9A429336-25F5-863D-700E-14DB328D53AF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39" creationId="{A4F6BB10-91F6-9FAA-83F0-98B625431C90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41" creationId="{B8E0518A-8660-DBF5-DB40-47BFEB044381}"/>
          </ac:cxnSpMkLst>
        </pc:cxnChg>
        <pc:cxnChg chg="add mod">
          <ac:chgData name="之宇 邱" userId="b8ac9539f9531b09" providerId="LiveId" clId="{2051EF91-3707-4B5D-AE87-7225B62D8863}" dt="2023-11-23T04:49:08.897" v="157" actId="164"/>
          <ac:cxnSpMkLst>
            <pc:docMk/>
            <pc:sldMk cId="2168154195" sldId="375"/>
            <ac:cxnSpMk id="43" creationId="{92E95EDC-6963-CF6B-B216-615F89139BE2}"/>
          </ac:cxnSpMkLst>
        </pc:cxnChg>
        <pc:cxnChg chg="add mod">
          <ac:chgData name="之宇 邱" userId="b8ac9539f9531b09" providerId="LiveId" clId="{2051EF91-3707-4B5D-AE87-7225B62D8863}" dt="2023-11-23T04:55:33.254" v="252" actId="1076"/>
          <ac:cxnSpMkLst>
            <pc:docMk/>
            <pc:sldMk cId="2168154195" sldId="375"/>
            <ac:cxnSpMk id="53" creationId="{E92297F1-3CE7-C110-9A47-91FD8EBEE582}"/>
          </ac:cxnSpMkLst>
        </pc:cxnChg>
      </pc:sldChg>
      <pc:sldChg chg="addSp delSp modSp new mod">
        <pc:chgData name="之宇 邱" userId="b8ac9539f9531b09" providerId="LiveId" clId="{2051EF91-3707-4B5D-AE87-7225B62D8863}" dt="2023-11-23T05:09:49.229" v="372" actId="14100"/>
        <pc:sldMkLst>
          <pc:docMk/>
          <pc:sldMk cId="2280134157" sldId="376"/>
        </pc:sldMkLst>
        <pc:spChg chg="mod">
          <ac:chgData name="之宇 邱" userId="b8ac9539f9531b09" providerId="LiveId" clId="{2051EF91-3707-4B5D-AE87-7225B62D8863}" dt="2023-11-23T04:54:29.311" v="216"/>
          <ac:spMkLst>
            <pc:docMk/>
            <pc:sldMk cId="2280134157" sldId="376"/>
            <ac:spMk id="2" creationId="{DA55BBC6-E8E4-C18F-5A51-4C0C13315607}"/>
          </ac:spMkLst>
        </pc:spChg>
        <pc:spChg chg="mod">
          <ac:chgData name="之宇 邱" userId="b8ac9539f9531b09" providerId="LiveId" clId="{2051EF91-3707-4B5D-AE87-7225B62D8863}" dt="2023-11-23T04:54:47.094" v="250" actId="20577"/>
          <ac:spMkLst>
            <pc:docMk/>
            <pc:sldMk cId="2280134157" sldId="376"/>
            <ac:spMk id="5" creationId="{EDAB5570-C2E7-7723-374E-DC87EA97989C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9" creationId="{1F11C331-2716-4421-2B00-BE1AB9998907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0" creationId="{CBEDEA86-6C44-6FC0-DF66-125D60E81C2E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1" creationId="{FA381565-F6BD-524D-A0D6-BDD958402034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2" creationId="{5B69CBE1-F3A2-D60E-24A8-919C1E50188C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3" creationId="{6B3C92BD-A397-7CF8-0BE7-17904B40BD9B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4" creationId="{7455CAF8-794C-3728-AA0C-0B8050F88F00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5" creationId="{2D80A689-3AF3-83F9-4850-26A30D1CA2B8}"/>
          </ac:spMkLst>
        </pc:spChg>
        <pc:spChg chg="add mod ord">
          <ac:chgData name="之宇 邱" userId="b8ac9539f9531b09" providerId="LiveId" clId="{2051EF91-3707-4B5D-AE87-7225B62D8863}" dt="2023-11-23T05:09:19.479" v="367" actId="12789"/>
          <ac:spMkLst>
            <pc:docMk/>
            <pc:sldMk cId="2280134157" sldId="376"/>
            <ac:spMk id="16" creationId="{DCA8186E-AEC0-9378-A3CB-9B3B4DFE93D2}"/>
          </ac:spMkLst>
        </pc:spChg>
        <pc:spChg chg="del mod">
          <ac:chgData name="之宇 邱" userId="b8ac9539f9531b09" providerId="LiveId" clId="{2051EF91-3707-4B5D-AE87-7225B62D8863}" dt="2023-11-23T05:08:05.823" v="350" actId="478"/>
          <ac:spMkLst>
            <pc:docMk/>
            <pc:sldMk cId="2280134157" sldId="376"/>
            <ac:spMk id="21" creationId="{6DF77852-C156-85DA-C0D9-8CAA62ACE2A2}"/>
          </ac:spMkLst>
        </pc:spChg>
        <pc:spChg chg="del mod">
          <ac:chgData name="之宇 邱" userId="b8ac9539f9531b09" providerId="LiveId" clId="{2051EF91-3707-4B5D-AE87-7225B62D8863}" dt="2023-11-23T05:08:03.255" v="348" actId="478"/>
          <ac:spMkLst>
            <pc:docMk/>
            <pc:sldMk cId="2280134157" sldId="376"/>
            <ac:spMk id="22" creationId="{CA66BC93-484F-A194-C7FA-C0CD33F3AF14}"/>
          </ac:spMkLst>
        </pc:spChg>
        <pc:spChg chg="del mod">
          <ac:chgData name="之宇 邱" userId="b8ac9539f9531b09" providerId="LiveId" clId="{2051EF91-3707-4B5D-AE87-7225B62D8863}" dt="2023-11-23T05:08:02.096" v="347" actId="478"/>
          <ac:spMkLst>
            <pc:docMk/>
            <pc:sldMk cId="2280134157" sldId="376"/>
            <ac:spMk id="23" creationId="{23AF1682-39BA-3D03-8F81-DD1888FFD40B}"/>
          </ac:spMkLst>
        </pc:spChg>
        <pc:spChg chg="mod topLvl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24" creationId="{61D402C0-4FB2-6F80-51A9-ACB9BB1101C4}"/>
          </ac:spMkLst>
        </pc:spChg>
        <pc:spChg chg="del mod">
          <ac:chgData name="之宇 邱" userId="b8ac9539f9531b09" providerId="LiveId" clId="{2051EF91-3707-4B5D-AE87-7225B62D8863}" dt="2023-11-23T05:07:46.454" v="342" actId="478"/>
          <ac:spMkLst>
            <pc:docMk/>
            <pc:sldMk cId="2280134157" sldId="376"/>
            <ac:spMk id="25" creationId="{FFE55627-0C68-F8CB-C06D-3709951AE131}"/>
          </ac:spMkLst>
        </pc:spChg>
        <pc:spChg chg="del mod">
          <ac:chgData name="之宇 邱" userId="b8ac9539f9531b09" providerId="LiveId" clId="{2051EF91-3707-4B5D-AE87-7225B62D8863}" dt="2023-11-23T05:07:58.768" v="345" actId="478"/>
          <ac:spMkLst>
            <pc:docMk/>
            <pc:sldMk cId="2280134157" sldId="376"/>
            <ac:spMk id="26" creationId="{4CCEAAA9-6986-AA99-8D45-426AFB89567C}"/>
          </ac:spMkLst>
        </pc:spChg>
        <pc:spChg chg="del mod">
          <ac:chgData name="之宇 邱" userId="b8ac9539f9531b09" providerId="LiveId" clId="{2051EF91-3707-4B5D-AE87-7225B62D8863}" dt="2023-11-23T05:08:00.781" v="346" actId="478"/>
          <ac:spMkLst>
            <pc:docMk/>
            <pc:sldMk cId="2280134157" sldId="376"/>
            <ac:spMk id="27" creationId="{33F0989C-363D-2A45-C15D-D880A37F47B9}"/>
          </ac:spMkLst>
        </pc:spChg>
        <pc:spChg chg="del mod">
          <ac:chgData name="之宇 邱" userId="b8ac9539f9531b09" providerId="LiveId" clId="{2051EF91-3707-4B5D-AE87-7225B62D8863}" dt="2023-11-23T05:08:04.357" v="349" actId="478"/>
          <ac:spMkLst>
            <pc:docMk/>
            <pc:sldMk cId="2280134157" sldId="376"/>
            <ac:spMk id="28" creationId="{EF249F57-859C-F121-DAFA-B22EEB5F868C}"/>
          </ac:spMkLst>
        </pc:spChg>
        <pc:spChg chg="add del mod">
          <ac:chgData name="之宇 邱" userId="b8ac9539f9531b09" providerId="LiveId" clId="{2051EF91-3707-4B5D-AE87-7225B62D8863}" dt="2023-11-23T05:08:32.612" v="354" actId="478"/>
          <ac:spMkLst>
            <pc:docMk/>
            <pc:sldMk cId="2280134157" sldId="376"/>
            <ac:spMk id="29" creationId="{11DE8F86-A83D-9BC3-12E2-CE1A592D0B83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0" creationId="{FCB1FE3A-9F08-A126-2E0B-C4531A78281D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1" creationId="{1FDDD022-3A04-9449-446D-5A8F5B2A9ADD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2" creationId="{013820BF-690F-C88A-72D6-953FC7A398E5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3" creationId="{E88D92AF-08B8-0330-6956-A8D3C6A27587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4" creationId="{C241353C-F5E2-17EF-983E-EC848FB4CAC4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5" creationId="{C906BB60-0C32-ABEE-8B5A-C197FC672DD1}"/>
          </ac:spMkLst>
        </pc:spChg>
        <pc:spChg chg="add mod">
          <ac:chgData name="之宇 邱" userId="b8ac9539f9531b09" providerId="LiveId" clId="{2051EF91-3707-4B5D-AE87-7225B62D8863}" dt="2023-11-23T05:09:43.229" v="371" actId="1076"/>
          <ac:spMkLst>
            <pc:docMk/>
            <pc:sldMk cId="2280134157" sldId="376"/>
            <ac:spMk id="36" creationId="{069C6262-ECD9-9C3E-A1BC-B7663B6953DD}"/>
          </ac:spMkLst>
        </pc:spChg>
        <pc:grpChg chg="add mod">
          <ac:chgData name="之宇 邱" userId="b8ac9539f9531b09" providerId="LiveId" clId="{2051EF91-3707-4B5D-AE87-7225B62D8863}" dt="2023-11-23T05:09:19.479" v="367" actId="12789"/>
          <ac:grpSpMkLst>
            <pc:docMk/>
            <pc:sldMk cId="2280134157" sldId="376"/>
            <ac:grpSpMk id="18" creationId="{41784079-101D-A5E7-A24E-D7A647E0D699}"/>
          </ac:grpSpMkLst>
        </pc:grpChg>
        <pc:grpChg chg="add del mod">
          <ac:chgData name="之宇 邱" userId="b8ac9539f9531b09" providerId="LiveId" clId="{2051EF91-3707-4B5D-AE87-7225B62D8863}" dt="2023-11-23T05:08:20.709" v="351" actId="165"/>
          <ac:grpSpMkLst>
            <pc:docMk/>
            <pc:sldMk cId="2280134157" sldId="376"/>
            <ac:grpSpMk id="19" creationId="{20B798CF-8FD5-84E5-BF3E-1F6294949779}"/>
          </ac:grpSpMkLst>
        </pc:grpChg>
        <pc:grpChg chg="add mod">
          <ac:chgData name="之宇 邱" userId="b8ac9539f9531b09" providerId="LiveId" clId="{2051EF91-3707-4B5D-AE87-7225B62D8863}" dt="2023-11-23T05:09:43.229" v="371" actId="1076"/>
          <ac:grpSpMkLst>
            <pc:docMk/>
            <pc:sldMk cId="2280134157" sldId="376"/>
            <ac:grpSpMk id="37" creationId="{E3A68B4E-1684-C7C0-4EF5-28F168AC6DDA}"/>
          </ac:grpSpMkLst>
        </pc:grpChg>
        <pc:picChg chg="add del mod">
          <ac:chgData name="之宇 邱" userId="b8ac9539f9531b09" providerId="LiveId" clId="{2051EF91-3707-4B5D-AE87-7225B62D8863}" dt="2023-11-23T04:59:12.415" v="254" actId="478"/>
          <ac:picMkLst>
            <pc:docMk/>
            <pc:sldMk cId="2280134157" sldId="376"/>
            <ac:picMk id="6" creationId="{CC3A10EC-F481-820C-D902-4D98FE1856DD}"/>
          </ac:picMkLst>
        </pc:picChg>
        <pc:picChg chg="add del mod">
          <ac:chgData name="之宇 邱" userId="b8ac9539f9531b09" providerId="LiveId" clId="{2051EF91-3707-4B5D-AE87-7225B62D8863}" dt="2023-11-23T04:59:17.582" v="256" actId="478"/>
          <ac:picMkLst>
            <pc:docMk/>
            <pc:sldMk cId="2280134157" sldId="376"/>
            <ac:picMk id="7" creationId="{D40A969F-2EB1-8AD9-A18A-586652F0E1B7}"/>
          </ac:picMkLst>
        </pc:picChg>
        <pc:picChg chg="add del mod">
          <ac:chgData name="之宇 邱" userId="b8ac9539f9531b09" providerId="LiveId" clId="{2051EF91-3707-4B5D-AE87-7225B62D8863}" dt="2023-11-23T05:06:04.300" v="279" actId="478"/>
          <ac:picMkLst>
            <pc:docMk/>
            <pc:sldMk cId="2280134157" sldId="376"/>
            <ac:picMk id="8" creationId="{8E9E078B-99ED-C3A7-9732-0F4903A98BAD}"/>
          </ac:picMkLst>
        </pc:picChg>
        <pc:picChg chg="add mod">
          <ac:chgData name="之宇 邱" userId="b8ac9539f9531b09" providerId="LiveId" clId="{2051EF91-3707-4B5D-AE87-7225B62D8863}" dt="2023-11-23T05:09:19.479" v="367" actId="12789"/>
          <ac:picMkLst>
            <pc:docMk/>
            <pc:sldMk cId="2280134157" sldId="376"/>
            <ac:picMk id="17" creationId="{43AF1C42-FB2C-9205-0085-B84B3E15B14F}"/>
          </ac:picMkLst>
        </pc:picChg>
        <pc:picChg chg="mod topLvl">
          <ac:chgData name="之宇 邱" userId="b8ac9539f9531b09" providerId="LiveId" clId="{2051EF91-3707-4B5D-AE87-7225B62D8863}" dt="2023-11-23T05:09:43.229" v="371" actId="1076"/>
          <ac:picMkLst>
            <pc:docMk/>
            <pc:sldMk cId="2280134157" sldId="376"/>
            <ac:picMk id="20" creationId="{E05D9D3C-0953-A3E9-952A-464F20D66C9F}"/>
          </ac:picMkLst>
        </pc:picChg>
        <pc:cxnChg chg="add mod">
          <ac:chgData name="之宇 邱" userId="b8ac9539f9531b09" providerId="LiveId" clId="{2051EF91-3707-4B5D-AE87-7225B62D8863}" dt="2023-11-23T05:09:49.229" v="372" actId="14100"/>
          <ac:cxnSpMkLst>
            <pc:docMk/>
            <pc:sldMk cId="2280134157" sldId="376"/>
            <ac:cxnSpMk id="39" creationId="{7194B554-E9E5-BCD3-9DE9-2D9CA3BA40BE}"/>
          </ac:cxnSpMkLst>
        </pc:cxnChg>
      </pc:sldChg>
      <pc:sldChg chg="addSp delSp modSp new mod">
        <pc:chgData name="之宇 邱" userId="b8ac9539f9531b09" providerId="LiveId" clId="{2051EF91-3707-4B5D-AE87-7225B62D8863}" dt="2023-11-23T05:24:21.069" v="668" actId="6549"/>
        <pc:sldMkLst>
          <pc:docMk/>
          <pc:sldMk cId="1350608471" sldId="377"/>
        </pc:sldMkLst>
        <pc:spChg chg="mod">
          <ac:chgData name="之宇 邱" userId="b8ac9539f9531b09" providerId="LiveId" clId="{2051EF91-3707-4B5D-AE87-7225B62D8863}" dt="2023-11-23T05:11:41.510" v="377"/>
          <ac:spMkLst>
            <pc:docMk/>
            <pc:sldMk cId="1350608471" sldId="377"/>
            <ac:spMk id="2" creationId="{C818BBE0-8DE1-8EBF-4D0B-45B7712BC963}"/>
          </ac:spMkLst>
        </pc:spChg>
        <pc:spChg chg="mod">
          <ac:chgData name="之宇 邱" userId="b8ac9539f9531b09" providerId="LiveId" clId="{2051EF91-3707-4B5D-AE87-7225B62D8863}" dt="2023-11-23T05:13:35.270" v="485" actId="20577"/>
          <ac:spMkLst>
            <pc:docMk/>
            <pc:sldMk cId="1350608471" sldId="377"/>
            <ac:spMk id="5" creationId="{FFA0E046-DDBE-162A-D9BF-FADDA4ADCD81}"/>
          </ac:spMkLst>
        </pc:spChg>
        <pc:spChg chg="add del mod">
          <ac:chgData name="之宇 邱" userId="b8ac9539f9531b09" providerId="LiveId" clId="{2051EF91-3707-4B5D-AE87-7225B62D8863}" dt="2023-11-23T05:12:07.968" v="383" actId="478"/>
          <ac:spMkLst>
            <pc:docMk/>
            <pc:sldMk cId="1350608471" sldId="377"/>
            <ac:spMk id="9" creationId="{B6D0AC60-15AD-5E02-6C21-719031E7EDE0}"/>
          </ac:spMkLst>
        </pc:spChg>
        <pc:spChg chg="add del mod">
          <ac:chgData name="之宇 邱" userId="b8ac9539f9531b09" providerId="LiveId" clId="{2051EF91-3707-4B5D-AE87-7225B62D8863}" dt="2023-11-23T05:12:06.362" v="381" actId="478"/>
          <ac:spMkLst>
            <pc:docMk/>
            <pc:sldMk cId="1350608471" sldId="377"/>
            <ac:spMk id="10" creationId="{8BAD0116-5604-2895-4DE8-59B0B17E0274}"/>
          </ac:spMkLst>
        </pc:spChg>
        <pc:spChg chg="add del mod">
          <ac:chgData name="之宇 邱" userId="b8ac9539f9531b09" providerId="LiveId" clId="{2051EF91-3707-4B5D-AE87-7225B62D8863}" dt="2023-11-23T05:12:07.275" v="382" actId="478"/>
          <ac:spMkLst>
            <pc:docMk/>
            <pc:sldMk cId="1350608471" sldId="377"/>
            <ac:spMk id="11" creationId="{C6122E8C-08D9-4040-166F-E476969846F2}"/>
          </ac:spMkLst>
        </pc:spChg>
        <pc:spChg chg="add del mod">
          <ac:chgData name="之宇 邱" userId="b8ac9539f9531b09" providerId="LiveId" clId="{2051EF91-3707-4B5D-AE87-7225B62D8863}" dt="2023-11-23T05:14:57.633" v="536" actId="478"/>
          <ac:spMkLst>
            <pc:docMk/>
            <pc:sldMk cId="1350608471" sldId="377"/>
            <ac:spMk id="12" creationId="{AFAD7110-8717-6D2B-0F91-809D09AC5CBC}"/>
          </ac:spMkLst>
        </pc:spChg>
        <pc:spChg chg="add del mod">
          <ac:chgData name="之宇 邱" userId="b8ac9539f9531b09" providerId="LiveId" clId="{2051EF91-3707-4B5D-AE87-7225B62D8863}" dt="2023-11-23T05:14:56.165" v="535" actId="478"/>
          <ac:spMkLst>
            <pc:docMk/>
            <pc:sldMk cId="1350608471" sldId="377"/>
            <ac:spMk id="13" creationId="{48EE342D-3613-3EDF-9FE5-61D2B96BB4EB}"/>
          </ac:spMkLst>
        </pc:spChg>
        <pc:spChg chg="add mod">
          <ac:chgData name="之宇 邱" userId="b8ac9539f9531b09" providerId="LiveId" clId="{2051EF91-3707-4B5D-AE87-7225B62D8863}" dt="2023-11-23T05:21:58.439" v="650" actId="1076"/>
          <ac:spMkLst>
            <pc:docMk/>
            <pc:sldMk cId="1350608471" sldId="377"/>
            <ac:spMk id="14" creationId="{B175D062-84BA-F70E-F850-0721EAE5F995}"/>
          </ac:spMkLst>
        </pc:spChg>
        <pc:spChg chg="add del mod">
          <ac:chgData name="之宇 邱" userId="b8ac9539f9531b09" providerId="LiveId" clId="{2051EF91-3707-4B5D-AE87-7225B62D8863}" dt="2023-11-23T05:13:53.370" v="489"/>
          <ac:spMkLst>
            <pc:docMk/>
            <pc:sldMk cId="1350608471" sldId="377"/>
            <ac:spMk id="15" creationId="{09E48DF3-8D3C-CE76-C8E4-7BFD4B5BE6E4}"/>
          </ac:spMkLst>
        </pc:spChg>
        <pc:spChg chg="add mod">
          <ac:chgData name="之宇 邱" userId="b8ac9539f9531b09" providerId="LiveId" clId="{2051EF91-3707-4B5D-AE87-7225B62D8863}" dt="2023-11-23T05:21:50.176" v="649" actId="408"/>
          <ac:spMkLst>
            <pc:docMk/>
            <pc:sldMk cId="1350608471" sldId="377"/>
            <ac:spMk id="16" creationId="{B9BDF003-FA7B-BC62-00C0-D6468560EADF}"/>
          </ac:spMkLst>
        </pc:spChg>
        <pc:spChg chg="add mod">
          <ac:chgData name="之宇 邱" userId="b8ac9539f9531b09" providerId="LiveId" clId="{2051EF91-3707-4B5D-AE87-7225B62D8863}" dt="2023-11-23T05:14:38.777" v="531" actId="571"/>
          <ac:spMkLst>
            <pc:docMk/>
            <pc:sldMk cId="1350608471" sldId="377"/>
            <ac:spMk id="17" creationId="{4D6A0332-AB3F-E08D-5F8B-D93D428B2437}"/>
          </ac:spMkLst>
        </pc:spChg>
        <pc:spChg chg="add mod">
          <ac:chgData name="之宇 邱" userId="b8ac9539f9531b09" providerId="LiveId" clId="{2051EF91-3707-4B5D-AE87-7225B62D8863}" dt="2023-11-23T05:14:38.777" v="531" actId="571"/>
          <ac:spMkLst>
            <pc:docMk/>
            <pc:sldMk cId="1350608471" sldId="377"/>
            <ac:spMk id="18" creationId="{1802D883-B34C-E5D6-BC8E-0251AC4C0078}"/>
          </ac:spMkLst>
        </pc:spChg>
        <pc:spChg chg="add mod">
          <ac:chgData name="之宇 邱" userId="b8ac9539f9531b09" providerId="LiveId" clId="{2051EF91-3707-4B5D-AE87-7225B62D8863}" dt="2023-11-23T05:21:42.934" v="648" actId="164"/>
          <ac:spMkLst>
            <pc:docMk/>
            <pc:sldMk cId="1350608471" sldId="377"/>
            <ac:spMk id="19" creationId="{3B359583-1464-6594-C905-0D671B1FB693}"/>
          </ac:spMkLst>
        </pc:spChg>
        <pc:spChg chg="add mod">
          <ac:chgData name="之宇 邱" userId="b8ac9539f9531b09" providerId="LiveId" clId="{2051EF91-3707-4B5D-AE87-7225B62D8863}" dt="2023-11-23T05:24:21.069" v="668" actId="6549"/>
          <ac:spMkLst>
            <pc:docMk/>
            <pc:sldMk cId="1350608471" sldId="377"/>
            <ac:spMk id="23" creationId="{BC72490F-7AFF-E968-F503-B3FF61D6AB0C}"/>
          </ac:spMkLst>
        </pc:spChg>
        <pc:spChg chg="add del mod">
          <ac:chgData name="之宇 邱" userId="b8ac9539f9531b09" providerId="LiveId" clId="{2051EF91-3707-4B5D-AE87-7225B62D8863}" dt="2023-11-23T05:24:11.875" v="665" actId="478"/>
          <ac:spMkLst>
            <pc:docMk/>
            <pc:sldMk cId="1350608471" sldId="377"/>
            <ac:spMk id="24" creationId="{0EE686BC-DEC0-EF2A-7C4A-832FBA53BE05}"/>
          </ac:spMkLst>
        </pc:spChg>
        <pc:spChg chg="add del mod">
          <ac:chgData name="之宇 邱" userId="b8ac9539f9531b09" providerId="LiveId" clId="{2051EF91-3707-4B5D-AE87-7225B62D8863}" dt="2023-11-23T05:24:10.941" v="664" actId="478"/>
          <ac:spMkLst>
            <pc:docMk/>
            <pc:sldMk cId="1350608471" sldId="377"/>
            <ac:spMk id="25" creationId="{B5FC47A2-DE29-C1C0-B1EA-6FB0B2031233}"/>
          </ac:spMkLst>
        </pc:spChg>
        <pc:grpChg chg="add mod">
          <ac:chgData name="之宇 邱" userId="b8ac9539f9531b09" providerId="LiveId" clId="{2051EF91-3707-4B5D-AE87-7225B62D8863}" dt="2023-11-23T05:21:58.439" v="650" actId="1076"/>
          <ac:grpSpMkLst>
            <pc:docMk/>
            <pc:sldMk cId="1350608471" sldId="377"/>
            <ac:grpSpMk id="20" creationId="{72FA60D5-EC7A-3702-2E1B-53778FF98E04}"/>
          </ac:grpSpMkLst>
        </pc:grpChg>
        <pc:grpChg chg="add mod">
          <ac:chgData name="之宇 邱" userId="b8ac9539f9531b09" providerId="LiveId" clId="{2051EF91-3707-4B5D-AE87-7225B62D8863}" dt="2023-11-23T05:21:50.176" v="649" actId="408"/>
          <ac:grpSpMkLst>
            <pc:docMk/>
            <pc:sldMk cId="1350608471" sldId="377"/>
            <ac:grpSpMk id="21" creationId="{4A5517A2-45A0-B6CE-4A4C-84DE9B448C62}"/>
          </ac:grpSpMkLst>
        </pc:grpChg>
        <pc:grpChg chg="add mod">
          <ac:chgData name="之宇 邱" userId="b8ac9539f9531b09" providerId="LiveId" clId="{2051EF91-3707-4B5D-AE87-7225B62D8863}" dt="2023-11-23T05:21:50.176" v="649" actId="408"/>
          <ac:grpSpMkLst>
            <pc:docMk/>
            <pc:sldMk cId="1350608471" sldId="377"/>
            <ac:grpSpMk id="22" creationId="{0160270C-0E82-A16F-9E62-609F3AF253D9}"/>
          </ac:grpSpMkLst>
        </pc:grpChg>
        <pc:picChg chg="add mod">
          <ac:chgData name="之宇 邱" userId="b8ac9539f9531b09" providerId="LiveId" clId="{2051EF91-3707-4B5D-AE87-7225B62D8863}" dt="2023-11-23T05:21:58.439" v="650" actId="1076"/>
          <ac:picMkLst>
            <pc:docMk/>
            <pc:sldMk cId="1350608471" sldId="377"/>
            <ac:picMk id="6" creationId="{1786A903-B2EC-48C1-D27F-F34B7CC773A6}"/>
          </ac:picMkLst>
        </pc:picChg>
        <pc:picChg chg="add mod">
          <ac:chgData name="之宇 邱" userId="b8ac9539f9531b09" providerId="LiveId" clId="{2051EF91-3707-4B5D-AE87-7225B62D8863}" dt="2023-11-23T05:21:50.176" v="649" actId="408"/>
          <ac:picMkLst>
            <pc:docMk/>
            <pc:sldMk cId="1350608471" sldId="377"/>
            <ac:picMk id="7" creationId="{291586BA-5EB3-B728-9F10-2A136861E7C6}"/>
          </ac:picMkLst>
        </pc:picChg>
        <pc:picChg chg="add mod">
          <ac:chgData name="之宇 邱" userId="b8ac9539f9531b09" providerId="LiveId" clId="{2051EF91-3707-4B5D-AE87-7225B62D8863}" dt="2023-11-23T05:21:42.934" v="648" actId="164"/>
          <ac:picMkLst>
            <pc:docMk/>
            <pc:sldMk cId="1350608471" sldId="377"/>
            <ac:picMk id="8" creationId="{1592FF38-5046-D030-A296-F93DC153E58A}"/>
          </ac:picMkLst>
        </pc:picChg>
      </pc:sldChg>
      <pc:sldChg chg="add del">
        <pc:chgData name="之宇 邱" userId="b8ac9539f9531b09" providerId="LiveId" clId="{2051EF91-3707-4B5D-AE87-7225B62D8863}" dt="2023-11-23T05:11:06.664" v="374" actId="47"/>
        <pc:sldMkLst>
          <pc:docMk/>
          <pc:sldMk cId="2909459625" sldId="377"/>
        </pc:sldMkLst>
      </pc:sldChg>
      <pc:sldChg chg="modSp new del mod">
        <pc:chgData name="之宇 邱" userId="b8ac9539f9531b09" providerId="LiveId" clId="{2051EF91-3707-4B5D-AE87-7225B62D8863}" dt="2023-11-23T05:46:19.818" v="911" actId="47"/>
        <pc:sldMkLst>
          <pc:docMk/>
          <pc:sldMk cId="1605204720" sldId="378"/>
        </pc:sldMkLst>
        <pc:spChg chg="mod">
          <ac:chgData name="之宇 邱" userId="b8ac9539f9531b09" providerId="LiveId" clId="{2051EF91-3707-4B5D-AE87-7225B62D8863}" dt="2023-11-23T05:32:06.270" v="819" actId="20577"/>
          <ac:spMkLst>
            <pc:docMk/>
            <pc:sldMk cId="1605204720" sldId="378"/>
            <ac:spMk id="2" creationId="{1A2D61E9-D47D-ABA7-4E94-25BFFFB55D93}"/>
          </ac:spMkLst>
        </pc:spChg>
      </pc:sldChg>
      <pc:sldChg chg="modSp new mod">
        <pc:chgData name="之宇 邱" userId="b8ac9539f9531b09" providerId="LiveId" clId="{2051EF91-3707-4B5D-AE87-7225B62D8863}" dt="2023-11-23T05:44:38.449" v="889" actId="20577"/>
        <pc:sldMkLst>
          <pc:docMk/>
          <pc:sldMk cId="312112739" sldId="379"/>
        </pc:sldMkLst>
        <pc:spChg chg="mod">
          <ac:chgData name="之宇 邱" userId="b8ac9539f9531b09" providerId="LiveId" clId="{2051EF91-3707-4B5D-AE87-7225B62D8863}" dt="2023-11-23T05:44:04.884" v="861"/>
          <ac:spMkLst>
            <pc:docMk/>
            <pc:sldMk cId="312112739" sldId="379"/>
            <ac:spMk id="2" creationId="{A83D5B6E-5C39-EE4D-40C0-F938879EF4B6}"/>
          </ac:spMkLst>
        </pc:spChg>
        <pc:spChg chg="mod">
          <ac:chgData name="之宇 邱" userId="b8ac9539f9531b09" providerId="LiveId" clId="{2051EF91-3707-4B5D-AE87-7225B62D8863}" dt="2023-11-23T05:44:38.449" v="889" actId="20577"/>
          <ac:spMkLst>
            <pc:docMk/>
            <pc:sldMk cId="312112739" sldId="379"/>
            <ac:spMk id="3" creationId="{576300DD-8A5B-7C50-AAE2-8045258F34B2}"/>
          </ac:spMkLst>
        </pc:spChg>
      </pc:sldChg>
      <pc:sldChg chg="modSp new mod">
        <pc:chgData name="之宇 邱" userId="b8ac9539f9531b09" providerId="LiveId" clId="{2051EF91-3707-4B5D-AE87-7225B62D8863}" dt="2023-11-23T05:46:13.984" v="910" actId="20577"/>
        <pc:sldMkLst>
          <pc:docMk/>
          <pc:sldMk cId="585627001" sldId="380"/>
        </pc:sldMkLst>
        <pc:spChg chg="mod">
          <ac:chgData name="之宇 邱" userId="b8ac9539f9531b09" providerId="LiveId" clId="{2051EF91-3707-4B5D-AE87-7225B62D8863}" dt="2023-11-23T05:46:13.984" v="910" actId="20577"/>
          <ac:spMkLst>
            <pc:docMk/>
            <pc:sldMk cId="585627001" sldId="380"/>
            <ac:spMk id="2" creationId="{6B440CDB-A969-F386-2303-66C41256A265}"/>
          </ac:spMkLst>
        </pc:spChg>
      </pc:sldChg>
      <pc:sldMasterChg chg="modSldLayout">
        <pc:chgData name="之宇 邱" userId="b8ac9539f9531b09" providerId="LiveId" clId="{2051EF91-3707-4B5D-AE87-7225B62D8863}" dt="2023-11-23T05:48:37.150" v="980" actId="12788"/>
        <pc:sldMasterMkLst>
          <pc:docMk/>
          <pc:sldMasterMk cId="0" sldId="2147483648"/>
        </pc:sldMasterMkLst>
        <pc:sldLayoutChg chg="addSp modSp mod">
          <pc:chgData name="之宇 邱" userId="b8ac9539f9531b09" providerId="LiveId" clId="{2051EF91-3707-4B5D-AE87-7225B62D8863}" dt="2023-11-23T05:40:52.772" v="843" actId="207"/>
          <pc:sldLayoutMkLst>
            <pc:docMk/>
            <pc:sldMasterMk cId="0" sldId="2147483648"/>
            <pc:sldLayoutMk cId="1891298497" sldId="2147483668"/>
          </pc:sldLayoutMkLst>
          <pc:spChg chg="mod">
            <ac:chgData name="之宇 邱" userId="b8ac9539f9531b09" providerId="LiveId" clId="{2051EF91-3707-4B5D-AE87-7225B62D8863}" dt="2023-11-23T05:39:42.515" v="829" actId="34135"/>
            <ac:spMkLst>
              <pc:docMk/>
              <pc:sldMasterMk cId="0" sldId="2147483648"/>
              <pc:sldLayoutMk cId="1891298497" sldId="2147483668"/>
              <ac:spMk id="3" creationId="{191B7553-A4B9-E200-8F95-499EE3E6DCC6}"/>
            </ac:spMkLst>
          </pc:spChg>
          <pc:spChg chg="mod">
            <ac:chgData name="之宇 邱" userId="b8ac9539f9531b09" providerId="LiveId" clId="{2051EF91-3707-4B5D-AE87-7225B62D8863}" dt="2023-11-23T05:40:30.020" v="837" actId="1076"/>
            <ac:spMkLst>
              <pc:docMk/>
              <pc:sldMasterMk cId="0" sldId="2147483648"/>
              <pc:sldLayoutMk cId="1891298497" sldId="2147483668"/>
              <ac:spMk id="16" creationId="{00000000-0000-0000-0000-000000000000}"/>
            </ac:spMkLst>
          </pc:spChg>
          <pc:spChg chg="mod">
            <ac:chgData name="之宇 邱" userId="b8ac9539f9531b09" providerId="LiveId" clId="{2051EF91-3707-4B5D-AE87-7225B62D8863}" dt="2023-11-23T05:40:52.772" v="843" actId="207"/>
            <ac:spMkLst>
              <pc:docMk/>
              <pc:sldMasterMk cId="0" sldId="2147483648"/>
              <pc:sldLayoutMk cId="1891298497" sldId="2147483668"/>
              <ac:spMk id="17" creationId="{00000000-0000-0000-0000-000000000000}"/>
            </ac:spMkLst>
          </pc:spChg>
          <pc:grpChg chg="add mod">
            <ac:chgData name="之宇 邱" userId="b8ac9539f9531b09" providerId="LiveId" clId="{2051EF91-3707-4B5D-AE87-7225B62D8863}" dt="2023-11-23T05:40:18.024" v="834" actId="14100"/>
            <ac:grpSpMkLst>
              <pc:docMk/>
              <pc:sldMasterMk cId="0" sldId="2147483648"/>
              <pc:sldLayoutMk cId="1891298497" sldId="2147483668"/>
              <ac:grpSpMk id="4" creationId="{F1DF9ACB-DE3D-C42E-E156-19543590809F}"/>
            </ac:grpSpMkLst>
          </pc:grpChg>
          <pc:picChg chg="mod">
            <ac:chgData name="之宇 邱" userId="b8ac9539f9531b09" providerId="LiveId" clId="{2051EF91-3707-4B5D-AE87-7225B62D8863}" dt="2023-11-23T05:39:53.167" v="832" actId="164"/>
            <ac:picMkLst>
              <pc:docMk/>
              <pc:sldMasterMk cId="0" sldId="2147483648"/>
              <pc:sldLayoutMk cId="1891298497" sldId="2147483668"/>
              <ac:picMk id="6" creationId="{1C3C5EB8-A8F3-73B0-DB64-7329055C6FDA}"/>
            </ac:picMkLst>
          </pc:picChg>
          <pc:picChg chg="mod">
            <ac:chgData name="之宇 邱" userId="b8ac9539f9531b09" providerId="LiveId" clId="{2051EF91-3707-4B5D-AE87-7225B62D8863}" dt="2023-11-23T05:39:53.167" v="832" actId="164"/>
            <ac:picMkLst>
              <pc:docMk/>
              <pc:sldMasterMk cId="0" sldId="2147483648"/>
              <pc:sldLayoutMk cId="1891298497" sldId="2147483668"/>
              <ac:picMk id="21" creationId="{00000000-0000-0000-0000-000000000000}"/>
            </ac:picMkLst>
          </pc:picChg>
        </pc:sldLayoutChg>
        <pc:sldLayoutChg chg="addSp delSp modSp mod">
          <pc:chgData name="之宇 邱" userId="b8ac9539f9531b09" providerId="LiveId" clId="{2051EF91-3707-4B5D-AE87-7225B62D8863}" dt="2023-11-23T05:48:37.150" v="980" actId="12788"/>
          <pc:sldLayoutMkLst>
            <pc:docMk/>
            <pc:sldMasterMk cId="0" sldId="2147483648"/>
            <pc:sldLayoutMk cId="2849286045" sldId="2147483674"/>
          </pc:sldLayoutMkLst>
          <pc:spChg chg="mod">
            <ac:chgData name="之宇 邱" userId="b8ac9539f9531b09" providerId="LiveId" clId="{2051EF91-3707-4B5D-AE87-7225B62D8863}" dt="2023-11-23T05:46:53.762" v="921" actId="20577"/>
            <ac:spMkLst>
              <pc:docMk/>
              <pc:sldMasterMk cId="0" sldId="2147483648"/>
              <pc:sldLayoutMk cId="2849286045" sldId="2147483674"/>
              <ac:spMk id="3" creationId="{191B7553-A4B9-E200-8F95-499EE3E6DCC6}"/>
            </ac:spMkLst>
          </pc:spChg>
          <pc:spChg chg="add mod">
            <ac:chgData name="之宇 邱" userId="b8ac9539f9531b09" providerId="LiveId" clId="{2051EF91-3707-4B5D-AE87-7225B62D8863}" dt="2023-11-23T05:48:17.992" v="978" actId="164"/>
            <ac:spMkLst>
              <pc:docMk/>
              <pc:sldMasterMk cId="0" sldId="2147483648"/>
              <pc:sldLayoutMk cId="2849286045" sldId="2147483674"/>
              <ac:spMk id="5" creationId="{C33CA4B0-4F98-BC0F-B400-7CFFB25C2AA7}"/>
            </ac:spMkLst>
          </pc:spChg>
          <pc:grpChg chg="del mod">
            <ac:chgData name="之宇 邱" userId="b8ac9539f9531b09" providerId="LiveId" clId="{2051EF91-3707-4B5D-AE87-7225B62D8863}" dt="2023-11-23T05:47:28.774" v="960" actId="478"/>
            <ac:grpSpMkLst>
              <pc:docMk/>
              <pc:sldMasterMk cId="0" sldId="2147483648"/>
              <pc:sldLayoutMk cId="2849286045" sldId="2147483674"/>
              <ac:grpSpMk id="4" creationId="{F1DF9ACB-DE3D-C42E-E156-19543590809F}"/>
            </ac:grpSpMkLst>
          </pc:grpChg>
          <pc:grpChg chg="add mod">
            <ac:chgData name="之宇 邱" userId="b8ac9539f9531b09" providerId="LiveId" clId="{2051EF91-3707-4B5D-AE87-7225B62D8863}" dt="2023-11-23T05:48:37.150" v="980" actId="12788"/>
            <ac:grpSpMkLst>
              <pc:docMk/>
              <pc:sldMasterMk cId="0" sldId="2147483648"/>
              <pc:sldLayoutMk cId="2849286045" sldId="2147483674"/>
              <ac:grpSpMk id="7" creationId="{79262641-8CB2-8760-81A2-2A9A7386ED58}"/>
            </ac:grpSpMkLst>
          </pc:grpChg>
          <pc:picChg chg="del mod topLvl">
            <ac:chgData name="之宇 邱" userId="b8ac9539f9531b09" providerId="LiveId" clId="{2051EF91-3707-4B5D-AE87-7225B62D8863}" dt="2023-11-23T05:47:28.774" v="960" actId="478"/>
            <ac:picMkLst>
              <pc:docMk/>
              <pc:sldMasterMk cId="0" sldId="2147483648"/>
              <pc:sldLayoutMk cId="2849286045" sldId="2147483674"/>
              <ac:picMk id="6" creationId="{1C3C5EB8-A8F3-73B0-DB64-7329055C6FDA}"/>
            </ac:picMkLst>
          </pc:picChg>
          <pc:picChg chg="mod topLvl">
            <ac:chgData name="之宇 邱" userId="b8ac9539f9531b09" providerId="LiveId" clId="{2051EF91-3707-4B5D-AE87-7225B62D8863}" dt="2023-11-23T05:48:17.992" v="978" actId="164"/>
            <ac:picMkLst>
              <pc:docMk/>
              <pc:sldMasterMk cId="0" sldId="2147483648"/>
              <pc:sldLayoutMk cId="2849286045" sldId="2147483674"/>
              <ac:picMk id="21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9734D0-E75F-0F87-F22D-5DCE5D7FC5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7DA28-CF31-EAFB-5416-01C6EC1F7E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A371E-B017-4EC1-A45B-B5945013D3C0}" type="datetimeFigureOut">
              <a:rPr lang="zh-TW" altLang="en-US" smtClean="0"/>
              <a:t>2023/11/23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6A917-5FC5-0C1E-955B-95E52AA5B6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D9DDA-4698-EB01-253A-81D0E9EE4B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4258B-C086-48E9-AE22-19D103E501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6578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D226D-6651-4599-9A22-CA9FDAB6CDD5}" type="datetimeFigureOut">
              <a:rPr lang="zh-TW" altLang="en-US" smtClean="0"/>
              <a:t>2023/11/23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E88DC-EDE9-4221-9220-D6B0229360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80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 preserve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91B7553-A4B9-E200-8F95-499EE3E6DC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4089400"/>
            <a:ext cx="9144000" cy="82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3505200" y="5511805"/>
            <a:ext cx="5181600" cy="117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指導教授：陳慶瀚 教授</a:t>
            </a:r>
            <a:endParaRPr lang="en-US" altLang="zh-TW" dirty="0"/>
          </a:p>
          <a:p>
            <a:r>
              <a:rPr lang="zh-TW" altLang="en-US" dirty="0"/>
              <a:t>學生：</a:t>
            </a:r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 年  月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AFA538-9B46-92AA-6637-EA01C6CF6EFB}"/>
              </a:ext>
            </a:extLst>
          </p:cNvPr>
          <p:cNvCxnSpPr>
            <a:cxnSpLocks/>
          </p:cNvCxnSpPr>
          <p:nvPr userDrawn="1"/>
        </p:nvCxnSpPr>
        <p:spPr>
          <a:xfrm>
            <a:off x="1397000" y="3644900"/>
            <a:ext cx="9410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群組 3">
            <a:extLst>
              <a:ext uri="{FF2B5EF4-FFF2-40B4-BE49-F238E27FC236}">
                <a16:creationId xmlns:a16="http://schemas.microsoft.com/office/drawing/2014/main" id="{F1DF9ACB-DE3D-C42E-E156-19543590809F}"/>
              </a:ext>
            </a:extLst>
          </p:cNvPr>
          <p:cNvGrpSpPr/>
          <p:nvPr userDrawn="1"/>
        </p:nvGrpSpPr>
        <p:grpSpPr>
          <a:xfrm>
            <a:off x="4253299" y="2768600"/>
            <a:ext cx="3685404" cy="1320800"/>
            <a:chOff x="4852232" y="2983250"/>
            <a:chExt cx="2487535" cy="891500"/>
          </a:xfrm>
        </p:grpSpPr>
        <p:pic>
          <p:nvPicPr>
            <p:cNvPr id="21" name="Google Shape;21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52232" y="2983250"/>
              <a:ext cx="2487535" cy="89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1;p47">
              <a:extLst>
                <a:ext uri="{FF2B5EF4-FFF2-40B4-BE49-F238E27FC236}">
                  <a16:creationId xmlns:a16="http://schemas.microsoft.com/office/drawing/2014/main" id="{1C3C5EB8-A8F3-73B0-DB64-7329055C6FDA}"/>
                </a:ext>
              </a:extLst>
            </p:cNvPr>
            <p:cNvPicPr preferRelativeResize="0"/>
            <p:nvPr userDrawn="1"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50000"/>
            <a:stretch/>
          </p:blipFill>
          <p:spPr>
            <a:xfrm>
              <a:off x="6096000" y="2983250"/>
              <a:ext cx="1243767" cy="8915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129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8C1CC7-844B-9485-62FC-7D1AD9F79F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937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3937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191747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320838-8F8A-876B-941D-EEDD13DF4B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524125" y="513556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8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1048544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50800" indent="0"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421694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A8C1CC7-844B-9485-62FC-7D1AD9F79F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524125" y="411162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937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993775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393700" indent="-342900">
              <a:buClr>
                <a:schemeClr val="bg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67807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3343275"/>
            <a:ext cx="4048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828925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1600" y="609601"/>
            <a:ext cx="6534149" cy="5638800"/>
          </a:xfrm>
        </p:spPr>
        <p:txBody>
          <a:bodyPr numCol="1" anchor="ctr"/>
          <a:lstStyle>
            <a:lvl1pPr marL="50800" indent="0" algn="l"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4366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E2B640-702F-A231-353E-78B1217801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3343275"/>
            <a:ext cx="4048125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828925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1600" y="609601"/>
            <a:ext cx="6677025" cy="5638800"/>
          </a:xfrm>
        </p:spPr>
        <p:txBody>
          <a:bodyPr numCol="1" anchor="ctr"/>
          <a:lstStyle>
            <a:lvl1pPr marL="508000" indent="-457200" algn="l">
              <a:buClr>
                <a:schemeClr val="bg1"/>
              </a:buClr>
              <a:buFont typeface="+mj-lt"/>
              <a:buAutoNum type="arabicPeriod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983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88839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ne_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6705" y="1187999"/>
            <a:ext cx="3405846" cy="700248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36719" y="2004219"/>
            <a:ext cx="2997200" cy="4864183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11" name="Shape 11"/>
          <p:cNvSpPr>
            <a:spLocks noGrp="1"/>
          </p:cNvSpPr>
          <p:nvPr>
            <p:ph type="body" sz="quarter" idx="1" hasCustomPrompt="1"/>
          </p:nvPr>
        </p:nvSpPr>
        <p:spPr>
          <a:xfrm>
            <a:off x="3553990" y="2629535"/>
            <a:ext cx="2838550" cy="29235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2400"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  <a:defRPr sz="2400"/>
            </a:lvl2pPr>
            <a:lvl3pPr marL="0" indent="228600">
              <a:spcBef>
                <a:spcPts val="0"/>
              </a:spcBef>
              <a:buSzTx/>
              <a:buNone/>
              <a:defRPr sz="2400"/>
            </a:lvl3pPr>
            <a:lvl4pPr marL="0" indent="342900">
              <a:spcBef>
                <a:spcPts val="0"/>
              </a:spcBef>
              <a:buSzTx/>
              <a:buNone/>
              <a:defRPr sz="2400"/>
            </a:lvl4pPr>
            <a:lvl5pPr marL="0" indent="457200">
              <a:spcBef>
                <a:spcPts val="0"/>
              </a:spcBef>
              <a:buSzTx/>
              <a:buNone/>
              <a:defRPr sz="2400"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36262" y="2653967"/>
            <a:ext cx="2409095" cy="1550066"/>
          </a:xfrm>
          <a:prstGeom prst="rect">
            <a:avLst/>
          </a:prstGeom>
        </p:spPr>
        <p:txBody>
          <a:bodyPr anchor="t"/>
          <a:lstStyle>
            <a:lvl1pPr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1D015335-7340-01C5-DCC7-02663711BB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051385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ne_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732" y="827476"/>
            <a:ext cx="2530642" cy="52030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25332" y="1454944"/>
            <a:ext cx="2197100" cy="3937000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 hasCustomPrompt="1"/>
          </p:nvPr>
        </p:nvSpPr>
        <p:spPr>
          <a:xfrm>
            <a:off x="762000" y="3224943"/>
            <a:ext cx="3956029" cy="1131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SzTx/>
              <a:buNone/>
              <a:defRPr baseline="0">
                <a:ea typeface="標楷體" panose="03000509000000000000" pitchFamily="65" charset="-120"/>
              </a:defRPr>
            </a:lvl1pPr>
            <a:lvl2pPr marL="0" indent="114300" algn="r">
              <a:spcBef>
                <a:spcPts val="0"/>
              </a:spcBef>
              <a:buSzTx/>
              <a:buNone/>
            </a:lvl2pPr>
            <a:lvl3pPr marL="0" indent="228600" algn="r">
              <a:spcBef>
                <a:spcPts val="0"/>
              </a:spcBef>
              <a:buSzTx/>
              <a:buNone/>
            </a:lvl3pPr>
            <a:lvl4pPr marL="0" indent="342900" algn="r">
              <a:spcBef>
                <a:spcPts val="0"/>
              </a:spcBef>
              <a:buSzTx/>
              <a:buNone/>
            </a:lvl4pPr>
            <a:lvl5pPr marL="0" indent="457200" algn="r">
              <a:spcBef>
                <a:spcPts val="0"/>
              </a:spcBef>
              <a:buSzTx/>
              <a:buNone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21098" y="2501487"/>
            <a:ext cx="3296931" cy="438151"/>
          </a:xfrm>
          <a:prstGeom prst="rect">
            <a:avLst/>
          </a:prstGeom>
        </p:spPr>
        <p:txBody>
          <a:bodyPr anchor="t"/>
          <a:lstStyle>
            <a:lvl1pPr algn="r"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6C974EC7-9FDE-D215-0B8A-262DC14A0E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178281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blet_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8037" y="1003780"/>
            <a:ext cx="3712646" cy="48504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940675" y="1389857"/>
            <a:ext cx="2997200" cy="4032250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11" name="Shape 11"/>
          <p:cNvSpPr>
            <a:spLocks noGrp="1"/>
          </p:cNvSpPr>
          <p:nvPr>
            <p:ph type="body" sz="quarter" idx="1" hasCustomPrompt="1"/>
          </p:nvPr>
        </p:nvSpPr>
        <p:spPr>
          <a:xfrm>
            <a:off x="3553990" y="2629535"/>
            <a:ext cx="2838550" cy="1598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</a:lvl2pPr>
            <a:lvl3pPr marL="0" indent="228600">
              <a:spcBef>
                <a:spcPts val="0"/>
              </a:spcBef>
              <a:buSzTx/>
              <a:buNone/>
            </a:lvl3pPr>
            <a:lvl4pPr marL="0" indent="342900">
              <a:spcBef>
                <a:spcPts val="0"/>
              </a:spcBef>
              <a:buSzTx/>
              <a:buNone/>
            </a:lvl4pPr>
            <a:lvl5pPr marL="0" indent="457200">
              <a:spcBef>
                <a:spcPts val="0"/>
              </a:spcBef>
              <a:buSzTx/>
              <a:buNone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36263" y="2653967"/>
            <a:ext cx="2101222" cy="155006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r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7BD9F225-45AE-2A58-152D-B8AA903C38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85217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oteboo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8057" y="609600"/>
            <a:ext cx="10029389" cy="575309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994149" y="889950"/>
            <a:ext cx="7718725" cy="4882199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352194" y="2686683"/>
            <a:ext cx="2838550" cy="1598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2400"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2pPr>
            <a:lvl3pPr marL="0" indent="2286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3pPr>
            <a:lvl4pPr marL="0" indent="3429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4pPr>
            <a:lvl5pPr marL="0" indent="457200">
              <a:spcBef>
                <a:spcPts val="0"/>
              </a:spcBef>
              <a:buSzTx/>
              <a:buNone/>
              <a:defRPr sz="2400">
                <a:ea typeface="標楷體" panose="03000509000000000000" pitchFamily="65" charset="-120"/>
              </a:defRPr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09213" y="1512738"/>
            <a:ext cx="2724512" cy="919481"/>
          </a:xfrm>
          <a:prstGeom prst="rect">
            <a:avLst/>
          </a:prstGeom>
        </p:spPr>
        <p:txBody>
          <a:bodyPr anchor="t"/>
          <a:lstStyle>
            <a:lvl1pPr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" name="Google Shape;20;p47">
            <a:extLst>
              <a:ext uri="{FF2B5EF4-FFF2-40B4-BE49-F238E27FC236}">
                <a16:creationId xmlns:a16="http://schemas.microsoft.com/office/drawing/2014/main" id="{C63C8710-80A8-DD97-C48F-29C9A97E8F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8597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 preserve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91B7553-A4B9-E200-8F95-499EE3E6DCC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4089400"/>
            <a:ext cx="9144000" cy="82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3505200" y="5511805"/>
            <a:ext cx="5181600" cy="117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指導教授：陳慶瀚 教授</a:t>
            </a:r>
            <a:endParaRPr lang="en-US" altLang="zh-TW" dirty="0"/>
          </a:p>
          <a:p>
            <a:r>
              <a:rPr lang="zh-TW" altLang="en-US" dirty="0"/>
              <a:t>學生：</a:t>
            </a:r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 年  月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AFA538-9B46-92AA-6637-EA01C6CF6EFB}"/>
              </a:ext>
            </a:extLst>
          </p:cNvPr>
          <p:cNvCxnSpPr>
            <a:cxnSpLocks/>
          </p:cNvCxnSpPr>
          <p:nvPr userDrawn="1"/>
        </p:nvCxnSpPr>
        <p:spPr>
          <a:xfrm>
            <a:off x="1397000" y="3644900"/>
            <a:ext cx="9410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79262641-8CB2-8760-81A2-2A9A7386ED58}"/>
              </a:ext>
            </a:extLst>
          </p:cNvPr>
          <p:cNvGrpSpPr/>
          <p:nvPr userDrawn="1"/>
        </p:nvGrpSpPr>
        <p:grpSpPr>
          <a:xfrm>
            <a:off x="3331947" y="2497976"/>
            <a:ext cx="5528106" cy="1862048"/>
            <a:chOff x="3272524" y="2383672"/>
            <a:chExt cx="5528106" cy="1862048"/>
          </a:xfrm>
        </p:grpSpPr>
        <p:pic>
          <p:nvPicPr>
            <p:cNvPr id="21" name="Google Shape;21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2524" y="2654296"/>
              <a:ext cx="3685404" cy="13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33CA4B0-4F98-BC0F-B400-7CFFB25C2AA7}"/>
                </a:ext>
              </a:extLst>
            </p:cNvPr>
            <p:cNvSpPr txBox="1"/>
            <p:nvPr userDrawn="1"/>
          </p:nvSpPr>
          <p:spPr>
            <a:xfrm>
              <a:off x="5115226" y="2383672"/>
              <a:ext cx="368540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500" b="0" dirty="0">
                  <a:solidFill>
                    <a:schemeClr val="bg1"/>
                  </a:solidFill>
                </a:rPr>
                <a:t>MIAT</a:t>
              </a:r>
              <a:endParaRPr lang="zh-TW" altLang="en-US" sz="115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286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(1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mputer_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575" y="148334"/>
            <a:ext cx="7787209" cy="653056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0167" y="496574"/>
            <a:ext cx="7014501" cy="3987117"/>
          </a:xfrm>
        </p:spPr>
        <p:txBody>
          <a:bodyPr/>
          <a:lstStyle>
            <a:lvl1pPr>
              <a:defRPr baseline="0">
                <a:ea typeface="標楷體" panose="03000509000000000000" pitchFamily="65" charset="-120"/>
              </a:defRPr>
            </a:lvl1pPr>
          </a:lstStyle>
          <a:p>
            <a:endParaRPr lang="en-US"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 hasCustomPrompt="1"/>
          </p:nvPr>
        </p:nvSpPr>
        <p:spPr>
          <a:xfrm>
            <a:off x="409541" y="1690666"/>
            <a:ext cx="2838550" cy="1598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2400" baseline="0">
                <a:ea typeface="標楷體" panose="03000509000000000000" pitchFamily="65" charset="-120"/>
              </a:defRPr>
            </a:lvl1pPr>
            <a:lvl2pPr marL="0" indent="114300">
              <a:spcBef>
                <a:spcPts val="0"/>
              </a:spcBef>
              <a:buSzTx/>
              <a:buNone/>
              <a:defRPr sz="2400"/>
            </a:lvl2pPr>
            <a:lvl3pPr marL="0" indent="228600">
              <a:spcBef>
                <a:spcPts val="0"/>
              </a:spcBef>
              <a:buSzTx/>
              <a:buNone/>
              <a:defRPr sz="2400"/>
            </a:lvl3pPr>
            <a:lvl4pPr marL="0" indent="342900">
              <a:spcBef>
                <a:spcPts val="0"/>
              </a:spcBef>
              <a:buSzTx/>
              <a:buNone/>
              <a:defRPr sz="2400"/>
            </a:lvl4pPr>
            <a:lvl5pPr marL="0" indent="457200">
              <a:spcBef>
                <a:spcPts val="0"/>
              </a:spcBef>
              <a:buSzTx/>
              <a:buNone/>
              <a:defRPr sz="2400"/>
            </a:lvl5pPr>
          </a:lstStyle>
          <a:p>
            <a:r>
              <a:rPr lang="en-US" dirty="0"/>
              <a:t>content</a:t>
            </a:r>
            <a:endParaRPr dirty="0"/>
          </a:p>
        </p:txBody>
      </p:sp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09541" y="591194"/>
            <a:ext cx="2676887" cy="919481"/>
          </a:xfrm>
          <a:prstGeom prst="rect">
            <a:avLst/>
          </a:prstGeom>
        </p:spPr>
        <p:txBody>
          <a:bodyPr anchor="t"/>
          <a:lstStyle>
            <a:lvl1pPr>
              <a:defRPr sz="4000" baseline="0">
                <a:ea typeface="標楷體" panose="03000509000000000000" pitchFamily="65" charset="-12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" name="Google Shape;20;p47">
            <a:extLst>
              <a:ext uri="{FF2B5EF4-FFF2-40B4-BE49-F238E27FC236}">
                <a16:creationId xmlns:a16="http://schemas.microsoft.com/office/drawing/2014/main" id="{0CB460B3-A12E-C789-DAF9-339CB3FC4F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7192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6B7C42F-B001-1C2D-E6A9-765697ED1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3045619"/>
            <a:ext cx="914400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37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6B7C42F-B001-1C2D-E6A9-765697ED1B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3045619"/>
            <a:ext cx="9144000" cy="76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C73B4CBD-3541-7146-8032-667EA3966C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524000" y="4025900"/>
            <a:ext cx="9144000" cy="766763"/>
          </a:xfrm>
        </p:spPr>
        <p:txBody>
          <a:bodyPr/>
          <a:lstStyle>
            <a:lvl1pPr marL="50800" indent="0" algn="ctr">
              <a:lnSpc>
                <a:spcPct val="150000"/>
              </a:lnSpc>
              <a:buFontTx/>
              <a:buNone/>
              <a:defRPr sz="20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67535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6E4875-3648-C153-1485-C37634147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146104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DBD6B5-5DD2-EF9E-3D0C-E165B41E4A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20582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6E4875-3648-C153-1485-C37634147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743200" y="342106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924719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223523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86E4875-3648-C153-1485-C37634147C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2743200" y="342106"/>
            <a:ext cx="670560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476250" y="1717676"/>
            <a:ext cx="11239500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bg1"/>
              </a:buClr>
              <a:buSzPts val="2400"/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bg1"/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95788" y="924719"/>
            <a:ext cx="3400425" cy="514350"/>
          </a:xfrm>
        </p:spPr>
        <p:txBody>
          <a:bodyPr/>
          <a:lstStyle>
            <a:lvl1pPr marL="5080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</p:spTree>
    <p:extLst>
      <p:ext uri="{BB962C8B-B14F-4D97-AF65-F5344CB8AC3E}">
        <p14:creationId xmlns:p14="http://schemas.microsoft.com/office/powerpoint/2010/main" val="1137958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 hasCustomPrompt="1"/>
          </p:nvPr>
        </p:nvSpPr>
        <p:spPr>
          <a:xfrm>
            <a:off x="476250" y="762000"/>
            <a:ext cx="7143750" cy="53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dirty="0"/>
              <a:t>標題</a:t>
            </a:r>
            <a:endParaRPr dirty="0"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 hasCustomPrompt="1"/>
          </p:nvPr>
        </p:nvSpPr>
        <p:spPr>
          <a:xfrm>
            <a:off x="476250" y="1717676"/>
            <a:ext cx="5495925" cy="453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8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zh-TW" altLang="en-US" dirty="0"/>
              <a:t>內容</a:t>
            </a:r>
            <a:endParaRPr dirty="0"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10474325" y="6356356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C1116E-641F-1AB0-CB2F-396C48144F2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250" y="247650"/>
            <a:ext cx="3400425" cy="514350"/>
          </a:xfrm>
        </p:spPr>
        <p:txBody>
          <a:bodyPr/>
          <a:lstStyle>
            <a:lvl1pPr marL="50800" indent="0">
              <a:buNone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小標題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528E5E-9B20-1EEF-92FB-F2CDC730F2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19824" y="1717675"/>
            <a:ext cx="5495925" cy="4530725"/>
          </a:xfrm>
        </p:spPr>
        <p:txBody>
          <a:bodyPr/>
          <a:lstStyle>
            <a:lvl1pPr marL="50800" indent="0">
              <a:buNone/>
              <a:defRPr sz="2400" baseline="0">
                <a:latin typeface="Arial" panose="020B0604020202020204" pitchFamily="34" charset="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150482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 baseline="0">
                <a:solidFill>
                  <a:srgbClr val="88888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98989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4" r:id="rId2"/>
    <p:sldLayoutId id="2147483664" r:id="rId3"/>
    <p:sldLayoutId id="2147483665" r:id="rId4"/>
    <p:sldLayoutId id="2147483650" r:id="rId5"/>
    <p:sldLayoutId id="2147483671" r:id="rId6"/>
    <p:sldLayoutId id="2147483672" r:id="rId7"/>
    <p:sldLayoutId id="2147483673" r:id="rId8"/>
    <p:sldLayoutId id="2147483651" r:id="rId9"/>
    <p:sldLayoutId id="2147483666" r:id="rId10"/>
    <p:sldLayoutId id="2147483669" r:id="rId11"/>
    <p:sldLayoutId id="2147483670" r:id="rId12"/>
    <p:sldLayoutId id="2147483652" r:id="rId13"/>
    <p:sldLayoutId id="2147483667" r:id="rId14"/>
    <p:sldLayoutId id="2147483653" r:id="rId15"/>
    <p:sldLayoutId id="2147483654" r:id="rId16"/>
    <p:sldLayoutId id="2147483656" r:id="rId17"/>
    <p:sldLayoutId id="2147483659" r:id="rId18"/>
    <p:sldLayoutId id="2147483662" r:id="rId19"/>
    <p:sldLayoutId id="2147483663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標楷體" panose="03000509000000000000" pitchFamily="65" charset="-12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tk3EnAUh-g&amp;list=PLJV_el3uVTsMhtt7_Y6sgTHGHp1Vb2P2J&amp;index=36&amp;ab_channel=Hung-yiLee" TargetMode="External"/><Relationship Id="rId2" Type="http://schemas.openxmlformats.org/officeDocument/2006/relationships/hyperlink" Target="https://arxiv.org/abs/2006.05525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aperswithcode.com/task/architecture-search" TargetMode="External"/><Relationship Id="rId5" Type="http://schemas.openxmlformats.org/officeDocument/2006/relationships/hyperlink" Target="https://arxiv.org/abs/2301.08727" TargetMode="External"/><Relationship Id="rId4" Type="http://schemas.openxmlformats.org/officeDocument/2006/relationships/hyperlink" Target="https://paperswithcode.com/task/knowledge-distillatio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oujryu/TensorFlowLite-ESP32-Arduino-Tutorial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ieeexplore.ieee.org/document/972263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abs/2205.14550" TargetMode="External"/><Relationship Id="rId5" Type="http://schemas.openxmlformats.org/officeDocument/2006/relationships/hyperlink" Target="https://ieeexplore.ieee.org/document/9985008" TargetMode="External"/><Relationship Id="rId4" Type="http://schemas.openxmlformats.org/officeDocument/2006/relationships/hyperlink" Target="https://paperswithcode.com/paper/a-machine-learning-oriented-survey-on-tin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D5B6E-5C39-EE4D-40C0-F938879EF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TinyML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6300DD-8A5B-7C50-AAE2-8045258F34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指導教授：陳慶瀚 教授</a:t>
            </a:r>
            <a:endParaRPr lang="en-US" altLang="zh-TW" dirty="0"/>
          </a:p>
          <a:p>
            <a:r>
              <a:rPr lang="zh-TW" altLang="en-US" dirty="0"/>
              <a:t>助教：邱之宇 同學</a:t>
            </a:r>
            <a:endParaRPr lang="en-US" altLang="zh-TW" dirty="0"/>
          </a:p>
          <a:p>
            <a:r>
              <a:rPr lang="en-US" altLang="zh-TW" dirty="0"/>
              <a:t>2023</a:t>
            </a:r>
            <a:r>
              <a:rPr lang="zh-TW" altLang="en-US" dirty="0"/>
              <a:t> 年 </a:t>
            </a:r>
            <a:r>
              <a:rPr lang="en-US" altLang="zh-TW" dirty="0"/>
              <a:t>11</a:t>
            </a:r>
            <a:r>
              <a:rPr lang="zh-TW" altLang="en-US" dirty="0"/>
              <a:t> 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B89B79-4420-C782-EC6B-0FDFE200F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1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6D4D9-C13B-EF74-292A-3D50DBCB9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324F33-8580-C05E-1579-9CF63D0F0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10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C15C67-6413-8DFE-979F-A028AAD4A3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TW" altLang="en-US" dirty="0"/>
              <a:t>微控制器的算力通常較弱，記憶體較小，這樣可以在微控制器裡運算 </a:t>
            </a:r>
            <a:r>
              <a:rPr lang="en-US" altLang="zh-TW" dirty="0"/>
              <a:t>AI </a:t>
            </a:r>
            <a:r>
              <a:rPr lang="zh-TW" altLang="en-US" dirty="0"/>
              <a:t>模型？</a:t>
            </a:r>
          </a:p>
        </p:txBody>
      </p:sp>
    </p:spTree>
    <p:extLst>
      <p:ext uri="{BB962C8B-B14F-4D97-AF65-F5344CB8AC3E}">
        <p14:creationId xmlns:p14="http://schemas.microsoft.com/office/powerpoint/2010/main" val="357665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158D0"/>
            </a:gs>
            <a:gs pos="51000">
              <a:srgbClr val="C850C0"/>
            </a:gs>
            <a:gs pos="100000">
              <a:srgbClr val="FFCC70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25245A74-47BD-910C-53C8-06CDA148D99A}"/>
              </a:ext>
            </a:extLst>
          </p:cNvPr>
          <p:cNvSpPr/>
          <p:nvPr/>
        </p:nvSpPr>
        <p:spPr>
          <a:xfrm>
            <a:off x="1459110" y="2732125"/>
            <a:ext cx="9273780" cy="54000"/>
          </a:xfrm>
          <a:prstGeom prst="rect">
            <a:avLst/>
          </a:prstGeom>
          <a:gradFill>
            <a:gsLst>
              <a:gs pos="86000">
                <a:schemeClr val="bg1"/>
              </a:gs>
              <a:gs pos="72000">
                <a:schemeClr val="tx1"/>
              </a:gs>
              <a:gs pos="55000">
                <a:schemeClr val="bg1"/>
              </a:gs>
              <a:gs pos="37000">
                <a:schemeClr val="tx1"/>
              </a:gs>
              <a:gs pos="0">
                <a:schemeClr val="tx1"/>
              </a:gs>
              <a:gs pos="19000">
                <a:schemeClr val="bg1"/>
              </a:gs>
              <a:gs pos="100000">
                <a:schemeClr val="tx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961300F-0E6C-84CA-707C-5DFC0BFCA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07CE2-C6F9-7D32-B962-6E6198980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11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C5B9E70-4CBC-3384-BD44-D6961625BB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模型訓練的步驟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37603F2-F43B-F6E9-4A09-682CB8771F52}"/>
              </a:ext>
            </a:extLst>
          </p:cNvPr>
          <p:cNvGrpSpPr/>
          <p:nvPr/>
        </p:nvGrpSpPr>
        <p:grpSpPr>
          <a:xfrm>
            <a:off x="2266864" y="2451100"/>
            <a:ext cx="603250" cy="603250"/>
            <a:chOff x="2165350" y="2089150"/>
            <a:chExt cx="603250" cy="60325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6F1B873-6E61-47DA-20B1-4551BA8756B6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FDBC5F9-6EC7-8EB1-51A4-2598DE9B072C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D681FE44-B30E-6450-E07A-31F2A1045C03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70FEB2C-2941-5919-A703-4C503AE8CC82}"/>
              </a:ext>
            </a:extLst>
          </p:cNvPr>
          <p:cNvGrpSpPr/>
          <p:nvPr/>
        </p:nvGrpSpPr>
        <p:grpSpPr>
          <a:xfrm>
            <a:off x="3677868" y="2451100"/>
            <a:ext cx="603250" cy="603250"/>
            <a:chOff x="2165350" y="2089150"/>
            <a:chExt cx="603250" cy="603250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F5DC8898-1EA3-116C-260E-A9E1C18959FE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75363D0-8934-A953-79D2-8EAE8C2D04B7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ECBA25D-DF9A-8E74-8CCA-5D396B3D75D5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8FBDE87-47EB-21A7-6718-5D7D923EADC6}"/>
              </a:ext>
            </a:extLst>
          </p:cNvPr>
          <p:cNvGrpSpPr/>
          <p:nvPr/>
        </p:nvGrpSpPr>
        <p:grpSpPr>
          <a:xfrm>
            <a:off x="5088872" y="2451100"/>
            <a:ext cx="603250" cy="603250"/>
            <a:chOff x="2165350" y="2089150"/>
            <a:chExt cx="603250" cy="60325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AAF9C50B-29B4-B7B8-A495-42A48EBFF3C6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BBD9183-ACD8-F847-628C-93B4499F3CF6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6EAB48F-11BD-9910-0E6D-0958F1BA7000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1551D97-10B9-FCC1-3727-AA70E24D221B}"/>
              </a:ext>
            </a:extLst>
          </p:cNvPr>
          <p:cNvGrpSpPr/>
          <p:nvPr/>
        </p:nvGrpSpPr>
        <p:grpSpPr>
          <a:xfrm>
            <a:off x="6499876" y="2451100"/>
            <a:ext cx="603250" cy="603250"/>
            <a:chOff x="2165350" y="2089150"/>
            <a:chExt cx="603250" cy="603250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363CBE6B-B537-AE7F-B8A6-D38165BA91BB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7ED7B7B-0460-281B-0486-F886F97C14BC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5C68C6A1-35F7-AAB7-87EE-5128898411CB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7ACC6EF-FA82-9229-09C4-34C15758A72B}"/>
              </a:ext>
            </a:extLst>
          </p:cNvPr>
          <p:cNvGrpSpPr/>
          <p:nvPr/>
        </p:nvGrpSpPr>
        <p:grpSpPr>
          <a:xfrm>
            <a:off x="9321884" y="2451100"/>
            <a:ext cx="603250" cy="603250"/>
            <a:chOff x="2165350" y="2089150"/>
            <a:chExt cx="603250" cy="603250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DEA2FBFD-BDDB-FB5D-B81F-BA2BE8612E69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66BCF06-0759-9048-2EB9-F04AA9115836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787DF73E-A42D-8A03-498F-61ED7526A9C8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7" name="箭號: 五邊形 26">
            <a:extLst>
              <a:ext uri="{FF2B5EF4-FFF2-40B4-BE49-F238E27FC236}">
                <a16:creationId xmlns:a16="http://schemas.microsoft.com/office/drawing/2014/main" id="{933492FA-F136-7E37-3651-280A3E08C5FE}"/>
              </a:ext>
            </a:extLst>
          </p:cNvPr>
          <p:cNvSpPr/>
          <p:nvPr/>
        </p:nvSpPr>
        <p:spPr>
          <a:xfrm>
            <a:off x="340717" y="2451101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號: 五邊形 27">
            <a:extLst>
              <a:ext uri="{FF2B5EF4-FFF2-40B4-BE49-F238E27FC236}">
                <a16:creationId xmlns:a16="http://schemas.microsoft.com/office/drawing/2014/main" id="{69A0B341-AAA4-2DDF-2A86-E5EE36DE91FE}"/>
              </a:ext>
            </a:extLst>
          </p:cNvPr>
          <p:cNvSpPr/>
          <p:nvPr/>
        </p:nvSpPr>
        <p:spPr>
          <a:xfrm>
            <a:off x="10732890" y="2451101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A8F6B83-EF22-2ABB-AB5C-17F684006F6F}"/>
              </a:ext>
            </a:extLst>
          </p:cNvPr>
          <p:cNvSpPr txBox="1"/>
          <p:nvPr/>
        </p:nvSpPr>
        <p:spPr>
          <a:xfrm>
            <a:off x="1848633" y="1667728"/>
            <a:ext cx="145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Pre-train model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5C1663-569E-2EF1-1851-36166BCD766A}"/>
              </a:ext>
            </a:extLst>
          </p:cNvPr>
          <p:cNvSpPr txBox="1"/>
          <p:nvPr/>
        </p:nvSpPr>
        <p:spPr>
          <a:xfrm>
            <a:off x="3197740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960F3D-BF06-044F-E839-661B7BFEF8E3}"/>
              </a:ext>
            </a:extLst>
          </p:cNvPr>
          <p:cNvSpPr txBox="1"/>
          <p:nvPr/>
        </p:nvSpPr>
        <p:spPr>
          <a:xfrm>
            <a:off x="4546847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Fine tuning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C7DED92-54A9-DF37-AA25-396A00ECB1CA}"/>
              </a:ext>
            </a:extLst>
          </p:cNvPr>
          <p:cNvSpPr txBox="1"/>
          <p:nvPr/>
        </p:nvSpPr>
        <p:spPr>
          <a:xfrm>
            <a:off x="5895954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5252496-F9ED-8C86-48F6-D51AFE59F020}"/>
              </a:ext>
            </a:extLst>
          </p:cNvPr>
          <p:cNvSpPr txBox="1"/>
          <p:nvPr/>
        </p:nvSpPr>
        <p:spPr>
          <a:xfrm>
            <a:off x="8841568" y="1806227"/>
            <a:ext cx="1453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Predict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E4FAF02-98FB-92A4-AAC3-03DE86D08BEE}"/>
              </a:ext>
            </a:extLst>
          </p:cNvPr>
          <p:cNvSpPr/>
          <p:nvPr/>
        </p:nvSpPr>
        <p:spPr>
          <a:xfrm>
            <a:off x="1459110" y="5299382"/>
            <a:ext cx="9273780" cy="54000"/>
          </a:xfrm>
          <a:prstGeom prst="rect">
            <a:avLst/>
          </a:prstGeom>
          <a:gradFill>
            <a:gsLst>
              <a:gs pos="100000">
                <a:schemeClr val="tx1"/>
              </a:gs>
              <a:gs pos="88000">
                <a:schemeClr val="bg1"/>
              </a:gs>
              <a:gs pos="14256">
                <a:srgbClr val="DBDBDB"/>
              </a:gs>
              <a:gs pos="78000">
                <a:schemeClr val="tx1"/>
              </a:gs>
              <a:gs pos="65000">
                <a:schemeClr val="bg1"/>
              </a:gs>
              <a:gs pos="53000">
                <a:schemeClr val="tx1"/>
              </a:gs>
              <a:gs pos="39000">
                <a:schemeClr val="bg1"/>
              </a:gs>
              <a:gs pos="26000">
                <a:schemeClr val="tx1"/>
              </a:gs>
              <a:gs pos="0">
                <a:schemeClr val="tx1"/>
              </a:gs>
              <a:gs pos="12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8150B79-B877-4961-A653-227D2972C71D}"/>
              </a:ext>
            </a:extLst>
          </p:cNvPr>
          <p:cNvGrpSpPr/>
          <p:nvPr/>
        </p:nvGrpSpPr>
        <p:grpSpPr>
          <a:xfrm>
            <a:off x="2104079" y="5018357"/>
            <a:ext cx="603250" cy="603250"/>
            <a:chOff x="2165350" y="2089150"/>
            <a:chExt cx="603250" cy="603250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3F529259-FABE-A40E-2920-2D2E603873C9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AAFA4329-F4C3-71ED-5C40-EB54C3300CFF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E3DE0E28-6A2D-D937-E484-35D216669D0D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A12444D-9330-4660-C500-D7C9B32AB95E}"/>
              </a:ext>
            </a:extLst>
          </p:cNvPr>
          <p:cNvGrpSpPr/>
          <p:nvPr/>
        </p:nvGrpSpPr>
        <p:grpSpPr>
          <a:xfrm>
            <a:off x="3325118" y="5018357"/>
            <a:ext cx="603250" cy="603250"/>
            <a:chOff x="2165350" y="2089150"/>
            <a:chExt cx="603250" cy="603250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15BF2484-ADE6-E430-4FFC-5B31E60680FC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2C3F8DAE-4EE7-D3BA-A7C0-9450CE5D9238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ADC57851-AEE2-B780-43FC-0772225FEF31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573F4F-A1BC-68FB-1D60-0FD764C58BF7}"/>
              </a:ext>
            </a:extLst>
          </p:cNvPr>
          <p:cNvGrpSpPr/>
          <p:nvPr/>
        </p:nvGrpSpPr>
        <p:grpSpPr>
          <a:xfrm>
            <a:off x="4559747" y="5018357"/>
            <a:ext cx="603250" cy="603250"/>
            <a:chOff x="2165350" y="2089150"/>
            <a:chExt cx="603250" cy="603250"/>
          </a:xfrm>
        </p:grpSpPr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2D0082AA-48C7-2A54-13B3-EBDD766C06F8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DA42D36B-AA86-4651-E6CC-341AA14DE300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935751FD-CFF6-584E-EAF0-BF91415C0DA3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B9C9CAEE-FC52-395E-2086-777114909360}"/>
              </a:ext>
            </a:extLst>
          </p:cNvPr>
          <p:cNvGrpSpPr/>
          <p:nvPr/>
        </p:nvGrpSpPr>
        <p:grpSpPr>
          <a:xfrm>
            <a:off x="5794376" y="5018357"/>
            <a:ext cx="603250" cy="603250"/>
            <a:chOff x="2165350" y="2089150"/>
            <a:chExt cx="603250" cy="603250"/>
          </a:xfrm>
        </p:grpSpPr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38A4AA1E-6A11-FD8A-2C6E-9198F1C73299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442D8DB2-94DE-579A-61FE-045DFBDB278F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9AADD7F2-81F9-7ADE-5901-CDD5BD09B57F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3C69F6FF-083A-CF17-F171-5763BE337296}"/>
              </a:ext>
            </a:extLst>
          </p:cNvPr>
          <p:cNvGrpSpPr/>
          <p:nvPr/>
        </p:nvGrpSpPr>
        <p:grpSpPr>
          <a:xfrm>
            <a:off x="7029005" y="5018357"/>
            <a:ext cx="603250" cy="603250"/>
            <a:chOff x="2165350" y="2089150"/>
            <a:chExt cx="603250" cy="603250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F775671C-0967-376E-0CAD-F53AF9745688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rgbClr val="FDF25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77C3F75C-DB5A-2C34-F6A1-D85AC2F9C79B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rgbClr val="FDF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19AF021-F258-CE2F-789E-C1A4CE89BCE1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rgbClr val="FDF2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7" name="箭號: 五邊形 46">
            <a:extLst>
              <a:ext uri="{FF2B5EF4-FFF2-40B4-BE49-F238E27FC236}">
                <a16:creationId xmlns:a16="http://schemas.microsoft.com/office/drawing/2014/main" id="{BB64CD79-207F-32E6-ADDA-AE69F526F3A3}"/>
              </a:ext>
            </a:extLst>
          </p:cNvPr>
          <p:cNvSpPr/>
          <p:nvPr/>
        </p:nvSpPr>
        <p:spPr>
          <a:xfrm>
            <a:off x="340717" y="5018358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箭號: 五邊形 47">
            <a:extLst>
              <a:ext uri="{FF2B5EF4-FFF2-40B4-BE49-F238E27FC236}">
                <a16:creationId xmlns:a16="http://schemas.microsoft.com/office/drawing/2014/main" id="{D70C0CA7-9B87-7C57-6AA8-F07861A3925F}"/>
              </a:ext>
            </a:extLst>
          </p:cNvPr>
          <p:cNvSpPr/>
          <p:nvPr/>
        </p:nvSpPr>
        <p:spPr>
          <a:xfrm>
            <a:off x="10732890" y="5018358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DDAC5F7-2CCA-1D0F-D855-F29B4B51608A}"/>
              </a:ext>
            </a:extLst>
          </p:cNvPr>
          <p:cNvSpPr txBox="1"/>
          <p:nvPr/>
        </p:nvSpPr>
        <p:spPr>
          <a:xfrm>
            <a:off x="1881954" y="4143557"/>
            <a:ext cx="104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Pre-train model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9FCD4C4-8789-7A54-86D4-AD6EC86C67EC}"/>
              </a:ext>
            </a:extLst>
          </p:cNvPr>
          <p:cNvSpPr txBox="1"/>
          <p:nvPr/>
        </p:nvSpPr>
        <p:spPr>
          <a:xfrm>
            <a:off x="3166290" y="4266667"/>
            <a:ext cx="71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D3C22AB-BC6B-9C4D-5898-499484D72CC7}"/>
              </a:ext>
            </a:extLst>
          </p:cNvPr>
          <p:cNvSpPr txBox="1"/>
          <p:nvPr/>
        </p:nvSpPr>
        <p:spPr>
          <a:xfrm>
            <a:off x="4008623" y="4266667"/>
            <a:ext cx="1266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Fine tuning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241DEBB-1553-0A5C-5713-D2DAC03764DA}"/>
              </a:ext>
            </a:extLst>
          </p:cNvPr>
          <p:cNvSpPr txBox="1"/>
          <p:nvPr/>
        </p:nvSpPr>
        <p:spPr>
          <a:xfrm>
            <a:off x="5423258" y="4266667"/>
            <a:ext cx="672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29EE580-1AFA-2E3F-9F36-3E02BDB7A4C6}"/>
              </a:ext>
            </a:extLst>
          </p:cNvPr>
          <p:cNvSpPr txBox="1"/>
          <p:nvPr/>
        </p:nvSpPr>
        <p:spPr>
          <a:xfrm>
            <a:off x="6355828" y="4020446"/>
            <a:ext cx="1336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Pruning</a:t>
            </a:r>
          </a:p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&amp;</a:t>
            </a:r>
          </a:p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Quantitation</a:t>
            </a:r>
            <a:endParaRPr lang="zh-TW" altLang="en-US" sz="1600" dirty="0">
              <a:solidFill>
                <a:srgbClr val="FFFF00"/>
              </a:solidFill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4F6E97A8-EC77-C223-F168-C71E024817D7}"/>
              </a:ext>
            </a:extLst>
          </p:cNvPr>
          <p:cNvGrpSpPr/>
          <p:nvPr/>
        </p:nvGrpSpPr>
        <p:grpSpPr>
          <a:xfrm>
            <a:off x="8263634" y="5018357"/>
            <a:ext cx="603250" cy="603250"/>
            <a:chOff x="2165350" y="2089150"/>
            <a:chExt cx="603250" cy="603250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779B26D2-50D5-DD1C-A209-9AF156B7D9A1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AD5BD3AE-5449-1CC0-99AD-1C4AAF75C4FB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4717E2DB-3677-E760-4F51-E771CF01EAED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952D007-0812-752B-6E0F-D5B4631A4483}"/>
              </a:ext>
            </a:extLst>
          </p:cNvPr>
          <p:cNvSpPr txBox="1"/>
          <p:nvPr/>
        </p:nvSpPr>
        <p:spPr>
          <a:xfrm>
            <a:off x="8926633" y="4266667"/>
            <a:ext cx="1746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Predict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38ABE4E6-23C9-CA00-C14D-75D1D8F259F6}"/>
              </a:ext>
            </a:extLst>
          </p:cNvPr>
          <p:cNvGrpSpPr/>
          <p:nvPr/>
        </p:nvGrpSpPr>
        <p:grpSpPr>
          <a:xfrm>
            <a:off x="7910880" y="2451100"/>
            <a:ext cx="603250" cy="603250"/>
            <a:chOff x="2165350" y="2089150"/>
            <a:chExt cx="603250" cy="603250"/>
          </a:xfrm>
        </p:grpSpPr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23B30BB-ED0C-FDFB-8730-178904CE654A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86762E68-2DCC-2814-57F5-5AAF78B0654B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5AC79A45-E4EB-C6F1-568B-A67226917E78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68C6E60-14EB-CA48-2A14-E7EB30C08B97}"/>
              </a:ext>
            </a:extLst>
          </p:cNvPr>
          <p:cNvSpPr txBox="1"/>
          <p:nvPr/>
        </p:nvSpPr>
        <p:spPr>
          <a:xfrm>
            <a:off x="7245061" y="1667728"/>
            <a:ext cx="170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Deployment model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54B9C77E-798C-071D-3965-2340646E9A52}"/>
              </a:ext>
            </a:extLst>
          </p:cNvPr>
          <p:cNvSpPr txBox="1"/>
          <p:nvPr/>
        </p:nvSpPr>
        <p:spPr>
          <a:xfrm>
            <a:off x="7561260" y="4143557"/>
            <a:ext cx="170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Deployment model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9046A43F-B82E-F2F1-FFE5-9213AC98C6D8}"/>
              </a:ext>
            </a:extLst>
          </p:cNvPr>
          <p:cNvGrpSpPr/>
          <p:nvPr/>
        </p:nvGrpSpPr>
        <p:grpSpPr>
          <a:xfrm>
            <a:off x="9498263" y="5018357"/>
            <a:ext cx="603250" cy="603250"/>
            <a:chOff x="2165350" y="2089150"/>
            <a:chExt cx="603250" cy="603250"/>
          </a:xfrm>
        </p:grpSpPr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F8C7F2CD-5EA5-1C7E-E6E5-F599D036F648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D875ADB3-D80C-70D0-5699-C27E7541910A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05CC2034-2EB1-775D-FF68-89F4F9311F83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2CEF04A-2E6B-81B1-68F2-BAC0D7CCA6DB}"/>
              </a:ext>
            </a:extLst>
          </p:cNvPr>
          <p:cNvSpPr txBox="1"/>
          <p:nvPr/>
        </p:nvSpPr>
        <p:spPr>
          <a:xfrm>
            <a:off x="0" y="1790838"/>
            <a:ext cx="193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一般模型訓練步驟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86B2806-061D-34F4-FA70-B0A10C0FAC37}"/>
              </a:ext>
            </a:extLst>
          </p:cNvPr>
          <p:cNvSpPr txBox="1"/>
          <p:nvPr/>
        </p:nvSpPr>
        <p:spPr>
          <a:xfrm>
            <a:off x="0" y="4266667"/>
            <a:ext cx="1848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縮小模型訓練步驟</a:t>
            </a:r>
          </a:p>
        </p:txBody>
      </p:sp>
    </p:spTree>
    <p:extLst>
      <p:ext uri="{BB962C8B-B14F-4D97-AF65-F5344CB8AC3E}">
        <p14:creationId xmlns:p14="http://schemas.microsoft.com/office/powerpoint/2010/main" val="38033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24F61-FBF9-76C9-4E6C-2F600579F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6F5163-4F05-4462-FCE1-761BAE6FCE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4AF826-257C-44DA-C18A-393A238DB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9CBC01B-DF1C-35C7-1B8A-8C584FC3D8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Pruning</a:t>
            </a:r>
            <a:r>
              <a:rPr lang="zh-TW" altLang="en-US" dirty="0"/>
              <a:t> 是什麼？</a:t>
            </a:r>
            <a:endParaRPr lang="en-US" altLang="zh-TW" dirty="0"/>
          </a:p>
        </p:txBody>
      </p:sp>
      <p:pic>
        <p:nvPicPr>
          <p:cNvPr id="1028" name="Picture 4" descr="何謂Artificial Neural Network?. 介紹ANN 基本元素名詞，激勵函數/損失函數等，以及ANN 延伸應用| by 許恆修|  Heng-Shiou Sheu | Medium">
            <a:extLst>
              <a:ext uri="{FF2B5EF4-FFF2-40B4-BE49-F238E27FC236}">
                <a16:creationId xmlns:a16="http://schemas.microsoft.com/office/drawing/2014/main" id="{01F06C09-614D-72DE-58C0-CBA91A323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55" y="1486694"/>
            <a:ext cx="3473430" cy="22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F6E5407-75A2-5836-8FF4-2323C3798EE0}"/>
              </a:ext>
            </a:extLst>
          </p:cNvPr>
          <p:cNvCxnSpPr>
            <a:cxnSpLocks/>
            <a:stCxn id="1028" idx="3"/>
            <a:endCxn id="12" idx="1"/>
          </p:cNvCxnSpPr>
          <p:nvPr/>
        </p:nvCxnSpPr>
        <p:spPr>
          <a:xfrm>
            <a:off x="6246585" y="2622593"/>
            <a:ext cx="185558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何謂Artificial Neural Network?. 介紹ANN 基本元素名詞，激勵函數/損失函數等，以及ANN 延伸應用| by 許恆修|  Heng-Shiou Sheu | Medium">
            <a:extLst>
              <a:ext uri="{FF2B5EF4-FFF2-40B4-BE49-F238E27FC236}">
                <a16:creationId xmlns:a16="http://schemas.microsoft.com/office/drawing/2014/main" id="{A13EB922-A914-8B93-BDF1-983C24088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55210"/>
            <a:ext cx="3473430" cy="22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何謂Artificial Neural Network?. 介紹ANN 基本元素名詞，激勵函數/損失函數等，以及ANN 延伸應用| by 許恆修|  Heng-Shiou Sheu | Medium">
            <a:extLst>
              <a:ext uri="{FF2B5EF4-FFF2-40B4-BE49-F238E27FC236}">
                <a16:creationId xmlns:a16="http://schemas.microsoft.com/office/drawing/2014/main" id="{924318ED-114A-2C31-E6D4-492AB7724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07"/>
          <a:stretch/>
        </p:blipFill>
        <p:spPr bwMode="auto">
          <a:xfrm>
            <a:off x="6907868" y="4255210"/>
            <a:ext cx="1409968" cy="227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FC6F0C5-5DB8-8795-4DEA-D70A4A37254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216630" y="5391109"/>
            <a:ext cx="691238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CE9BEAC-8918-BA68-8F9E-914F0272DFCE}"/>
              </a:ext>
            </a:extLst>
          </p:cNvPr>
          <p:cNvGrpSpPr/>
          <p:nvPr/>
        </p:nvGrpSpPr>
        <p:grpSpPr>
          <a:xfrm>
            <a:off x="8102170" y="1486694"/>
            <a:ext cx="3473430" cy="2271797"/>
            <a:chOff x="8102170" y="1486694"/>
            <a:chExt cx="3473430" cy="2271797"/>
          </a:xfrm>
        </p:grpSpPr>
        <p:pic>
          <p:nvPicPr>
            <p:cNvPr id="12" name="Picture 4" descr="何謂Artificial Neural Network?. 介紹ANN 基本元素名詞，激勵函數/損失函數等，以及ANN 延伸應用| by 許恆修|  Heng-Shiou Sheu | Medium">
              <a:extLst>
                <a:ext uri="{FF2B5EF4-FFF2-40B4-BE49-F238E27FC236}">
                  <a16:creationId xmlns:a16="http://schemas.microsoft.com/office/drawing/2014/main" id="{9D667B20-369F-1286-09FE-DF0CF04C6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2170" y="1486694"/>
              <a:ext cx="3473430" cy="2271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A074006-2D24-8CF0-06E0-C38389AD6A9C}"/>
                </a:ext>
              </a:extLst>
            </p:cNvPr>
            <p:cNvSpPr/>
            <p:nvPr/>
          </p:nvSpPr>
          <p:spPr>
            <a:xfrm>
              <a:off x="9525740" y="1609720"/>
              <a:ext cx="603682" cy="17460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456AAB1-AA22-5341-D993-239A50FC8971}"/>
                </a:ext>
              </a:extLst>
            </p:cNvPr>
            <p:cNvSpPr/>
            <p:nvPr/>
          </p:nvSpPr>
          <p:spPr>
            <a:xfrm>
              <a:off x="9897655" y="1998378"/>
              <a:ext cx="773303" cy="4163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E16517-1725-CE83-DBAE-8C38D5FF13D9}"/>
                </a:ext>
              </a:extLst>
            </p:cNvPr>
            <p:cNvSpPr/>
            <p:nvPr/>
          </p:nvSpPr>
          <p:spPr>
            <a:xfrm>
              <a:off x="9897656" y="3078714"/>
              <a:ext cx="1305963" cy="4163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0B35D6F-FF1A-C80B-4073-F287601B26FC}"/>
                </a:ext>
              </a:extLst>
            </p:cNvPr>
            <p:cNvSpPr/>
            <p:nvPr/>
          </p:nvSpPr>
          <p:spPr>
            <a:xfrm rot="18597229">
              <a:off x="10266566" y="2841428"/>
              <a:ext cx="999969" cy="1710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01A74F7-DDE4-C0E4-30F5-3C35C1282B51}"/>
                </a:ext>
              </a:extLst>
            </p:cNvPr>
            <p:cNvSpPr/>
            <p:nvPr/>
          </p:nvSpPr>
          <p:spPr>
            <a:xfrm rot="1480261">
              <a:off x="10017783" y="2097293"/>
              <a:ext cx="999969" cy="1527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BC6A11C1-6722-7CCB-A3DE-7CD7B348A0E1}"/>
                </a:ext>
              </a:extLst>
            </p:cNvPr>
            <p:cNvCxnSpPr/>
            <p:nvPr/>
          </p:nvCxnSpPr>
          <p:spPr>
            <a:xfrm>
              <a:off x="9525740" y="1717676"/>
              <a:ext cx="603682" cy="102552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81E231DD-C19E-296A-1757-6D7274178827}"/>
                </a:ext>
              </a:extLst>
            </p:cNvPr>
            <p:cNvCxnSpPr/>
            <p:nvPr/>
          </p:nvCxnSpPr>
          <p:spPr>
            <a:xfrm>
              <a:off x="9525740" y="2206552"/>
              <a:ext cx="603682" cy="46942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0B5FB262-8AA9-AD60-0356-19FD7A1BF449}"/>
                </a:ext>
              </a:extLst>
            </p:cNvPr>
            <p:cNvCxnSpPr/>
            <p:nvPr/>
          </p:nvCxnSpPr>
          <p:spPr>
            <a:xfrm flipV="1">
              <a:off x="9525740" y="2693333"/>
              <a:ext cx="603682" cy="5690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F872CB0D-CB5B-78EE-F6AE-EAA8049FDFFB}"/>
                </a:ext>
              </a:extLst>
            </p:cNvPr>
            <p:cNvCxnSpPr/>
            <p:nvPr/>
          </p:nvCxnSpPr>
          <p:spPr>
            <a:xfrm flipV="1">
              <a:off x="9525740" y="2717179"/>
              <a:ext cx="603682" cy="5857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2E2316D9-2C07-D07C-0D07-CBB3A11D8FFE}"/>
                </a:ext>
              </a:extLst>
            </p:cNvPr>
            <p:cNvCxnSpPr/>
            <p:nvPr/>
          </p:nvCxnSpPr>
          <p:spPr>
            <a:xfrm flipV="1">
              <a:off x="9525675" y="1665309"/>
              <a:ext cx="603747" cy="1534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4F6BB10-91F6-9FAA-83F0-98B625431C90}"/>
                </a:ext>
              </a:extLst>
            </p:cNvPr>
            <p:cNvCxnSpPr/>
            <p:nvPr/>
          </p:nvCxnSpPr>
          <p:spPr>
            <a:xfrm flipV="1">
              <a:off x="9525740" y="1680653"/>
              <a:ext cx="603682" cy="52589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B8E0518A-8660-DBF5-DB40-47BFEB044381}"/>
                </a:ext>
              </a:extLst>
            </p:cNvPr>
            <p:cNvCxnSpPr/>
            <p:nvPr/>
          </p:nvCxnSpPr>
          <p:spPr>
            <a:xfrm flipV="1">
              <a:off x="9525675" y="1701092"/>
              <a:ext cx="587712" cy="102751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92E95EDC-6963-CF6B-B216-615F89139BE2}"/>
                </a:ext>
              </a:extLst>
            </p:cNvPr>
            <p:cNvCxnSpPr/>
            <p:nvPr/>
          </p:nvCxnSpPr>
          <p:spPr>
            <a:xfrm flipV="1">
              <a:off x="9525675" y="1717676"/>
              <a:ext cx="580659" cy="15534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40283BC-4BB1-AE8A-9FE7-40111174F5AC}"/>
              </a:ext>
            </a:extLst>
          </p:cNvPr>
          <p:cNvGrpSpPr/>
          <p:nvPr/>
        </p:nvGrpSpPr>
        <p:grpSpPr>
          <a:xfrm>
            <a:off x="9078103" y="4255210"/>
            <a:ext cx="2532061" cy="2271797"/>
            <a:chOff x="8874338" y="4255210"/>
            <a:chExt cx="2532061" cy="2271797"/>
          </a:xfrm>
        </p:grpSpPr>
        <p:pic>
          <p:nvPicPr>
            <p:cNvPr id="48" name="Picture 4" descr="何謂Artificial Neural Network?. 介紹ANN 基本元素名詞，激勵函數/損失函數等，以及ANN 延伸應用| by 許恆修|  Heng-Shiou Sheu | Medium">
              <a:extLst>
                <a:ext uri="{FF2B5EF4-FFF2-40B4-BE49-F238E27FC236}">
                  <a16:creationId xmlns:a16="http://schemas.microsoft.com/office/drawing/2014/main" id="{C2DD360B-B503-DFD6-08F3-47B4C89AB8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07"/>
            <a:stretch/>
          </p:blipFill>
          <p:spPr bwMode="auto">
            <a:xfrm>
              <a:off x="9996430" y="4255210"/>
              <a:ext cx="1409969" cy="2271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何謂Artificial Neural Network?. 介紹ANN 基本元素名詞，激勵函數/損失函數等，以及ANN 延伸應用| by 許恆修|  Heng-Shiou Sheu | Medium">
              <a:extLst>
                <a:ext uri="{FF2B5EF4-FFF2-40B4-BE49-F238E27FC236}">
                  <a16:creationId xmlns:a16="http://schemas.microsoft.com/office/drawing/2014/main" id="{A6CEFE99-625F-CA22-4F46-33D9B04A0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407"/>
            <a:stretch/>
          </p:blipFill>
          <p:spPr bwMode="auto">
            <a:xfrm>
              <a:off x="8874338" y="4255210"/>
              <a:ext cx="1409968" cy="2271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E92297F1-3CE7-C110-9A47-91FD8EBEE582}"/>
              </a:ext>
            </a:extLst>
          </p:cNvPr>
          <p:cNvCxnSpPr>
            <a:cxnSpLocks/>
            <a:stCxn id="17" idx="3"/>
            <a:endCxn id="51" idx="1"/>
          </p:cNvCxnSpPr>
          <p:nvPr/>
        </p:nvCxnSpPr>
        <p:spPr>
          <a:xfrm>
            <a:off x="8317836" y="5391109"/>
            <a:ext cx="76026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內容版面配置區 4">
            <a:extLst>
              <a:ext uri="{FF2B5EF4-FFF2-40B4-BE49-F238E27FC236}">
                <a16:creationId xmlns:a16="http://schemas.microsoft.com/office/drawing/2014/main" id="{68ECEBAD-FFCC-FC99-87B1-01DE87BB4D28}"/>
              </a:ext>
            </a:extLst>
          </p:cNvPr>
          <p:cNvSpPr txBox="1">
            <a:spLocks/>
          </p:cNvSpPr>
          <p:nvPr/>
        </p:nvSpPr>
        <p:spPr>
          <a:xfrm>
            <a:off x="476250" y="2301226"/>
            <a:ext cx="193847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ctr" rtl="0" ea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/>
                <a:sym typeface="Times New Roman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810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810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 sz="1400" dirty="0">
                <a:solidFill>
                  <a:schemeClr val="bg1"/>
                </a:solidFill>
              </a:rPr>
              <a:t>Neuron Pruning</a:t>
            </a:r>
          </a:p>
        </p:txBody>
      </p:sp>
      <p:sp>
        <p:nvSpPr>
          <p:cNvPr id="1033" name="內容版面配置區 4">
            <a:extLst>
              <a:ext uri="{FF2B5EF4-FFF2-40B4-BE49-F238E27FC236}">
                <a16:creationId xmlns:a16="http://schemas.microsoft.com/office/drawing/2014/main" id="{C95BEA8E-ECF1-F3CB-8E5B-894A4FC74F7B}"/>
              </a:ext>
            </a:extLst>
          </p:cNvPr>
          <p:cNvSpPr txBox="1">
            <a:spLocks/>
          </p:cNvSpPr>
          <p:nvPr/>
        </p:nvSpPr>
        <p:spPr>
          <a:xfrm>
            <a:off x="476250" y="4991160"/>
            <a:ext cx="193847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ctr" rtl="0" ea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/>
                <a:sym typeface="Times New Roman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810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81000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4325" algn="l" rtl="0" ea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altLang="zh-TW" sz="1400" dirty="0">
                <a:solidFill>
                  <a:schemeClr val="bg1"/>
                </a:solidFill>
              </a:rPr>
              <a:t>Depth Pruning</a:t>
            </a:r>
          </a:p>
        </p:txBody>
      </p:sp>
    </p:spTree>
    <p:extLst>
      <p:ext uri="{BB962C8B-B14F-4D97-AF65-F5344CB8AC3E}">
        <p14:creationId xmlns:p14="http://schemas.microsoft.com/office/powerpoint/2010/main" val="216815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5BBC6-E8E4-C18F-5A51-4C0C13315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5C22D2-609A-C332-0C35-CDFCB6CFF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19E63-B2A5-D1AC-A60E-FB14ACD018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13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DAB5570-C2E7-7723-374E-DC87EA9798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Quantitation</a:t>
            </a:r>
            <a:r>
              <a:rPr lang="zh-TW" altLang="en-US" dirty="0"/>
              <a:t> 是什麼？</a:t>
            </a:r>
            <a:endParaRPr lang="en-US" altLang="zh-TW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1784079-101D-A5E7-A24E-D7A647E0D699}"/>
              </a:ext>
            </a:extLst>
          </p:cNvPr>
          <p:cNvGrpSpPr/>
          <p:nvPr/>
        </p:nvGrpSpPr>
        <p:grpSpPr>
          <a:xfrm>
            <a:off x="605168" y="2443857"/>
            <a:ext cx="4437348" cy="2902247"/>
            <a:chOff x="3685720" y="2266304"/>
            <a:chExt cx="2733262" cy="1787690"/>
          </a:xfrm>
        </p:grpSpPr>
        <p:pic>
          <p:nvPicPr>
            <p:cNvPr id="17" name="Picture 4" descr="何謂Artificial Neural Network?. 介紹ANN 基本元素名詞，激勵函數/損失函數等，以及ANN 延伸應用| by 許恆修|  Heng-Shiou Sheu | Medium">
              <a:extLst>
                <a:ext uri="{FF2B5EF4-FFF2-40B4-BE49-F238E27FC236}">
                  <a16:creationId xmlns:a16="http://schemas.microsoft.com/office/drawing/2014/main" id="{43AF1C42-FB2C-9205-0085-B84B3E15B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720" y="2266304"/>
              <a:ext cx="2733262" cy="1787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圓角矩形 22">
              <a:extLst>
                <a:ext uri="{FF2B5EF4-FFF2-40B4-BE49-F238E27FC236}">
                  <a16:creationId xmlns:a16="http://schemas.microsoft.com/office/drawing/2014/main" id="{1F11C331-2716-4421-2B00-BE1AB9998907}"/>
                </a:ext>
              </a:extLst>
            </p:cNvPr>
            <p:cNvSpPr/>
            <p:nvPr/>
          </p:nvSpPr>
          <p:spPr>
            <a:xfrm>
              <a:off x="5187517" y="2293647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圓角矩形 23">
              <a:extLst>
                <a:ext uri="{FF2B5EF4-FFF2-40B4-BE49-F238E27FC236}">
                  <a16:creationId xmlns:a16="http://schemas.microsoft.com/office/drawing/2014/main" id="{CBEDEA86-6C44-6FC0-DF66-125D60E81C2E}"/>
                </a:ext>
              </a:extLst>
            </p:cNvPr>
            <p:cNvSpPr/>
            <p:nvPr/>
          </p:nvSpPr>
          <p:spPr>
            <a:xfrm>
              <a:off x="5187517" y="3121396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圓角矩形 24">
              <a:extLst>
                <a:ext uri="{FF2B5EF4-FFF2-40B4-BE49-F238E27FC236}">
                  <a16:creationId xmlns:a16="http://schemas.microsoft.com/office/drawing/2014/main" id="{FA381565-F6BD-524D-A0D6-BDD958402034}"/>
                </a:ext>
              </a:extLst>
            </p:cNvPr>
            <p:cNvSpPr/>
            <p:nvPr/>
          </p:nvSpPr>
          <p:spPr>
            <a:xfrm>
              <a:off x="5187517" y="3527068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圓角矩形 25">
              <a:extLst>
                <a:ext uri="{FF2B5EF4-FFF2-40B4-BE49-F238E27FC236}">
                  <a16:creationId xmlns:a16="http://schemas.microsoft.com/office/drawing/2014/main" id="{5B69CBE1-F3A2-D60E-24A8-919C1E50188C}"/>
                </a:ext>
              </a:extLst>
            </p:cNvPr>
            <p:cNvSpPr/>
            <p:nvPr/>
          </p:nvSpPr>
          <p:spPr>
            <a:xfrm>
              <a:off x="4395788" y="2293647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圓角矩形 26">
              <a:extLst>
                <a:ext uri="{FF2B5EF4-FFF2-40B4-BE49-F238E27FC236}">
                  <a16:creationId xmlns:a16="http://schemas.microsoft.com/office/drawing/2014/main" id="{6B3C92BD-A397-7CF8-0BE7-17904B40BD9B}"/>
                </a:ext>
              </a:extLst>
            </p:cNvPr>
            <p:cNvSpPr/>
            <p:nvPr/>
          </p:nvSpPr>
          <p:spPr>
            <a:xfrm>
              <a:off x="4395788" y="2710707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圓角矩形 27">
              <a:extLst>
                <a:ext uri="{FF2B5EF4-FFF2-40B4-BE49-F238E27FC236}">
                  <a16:creationId xmlns:a16="http://schemas.microsoft.com/office/drawing/2014/main" id="{7455CAF8-794C-3728-AA0C-0B8050F88F00}"/>
                </a:ext>
              </a:extLst>
            </p:cNvPr>
            <p:cNvSpPr/>
            <p:nvPr/>
          </p:nvSpPr>
          <p:spPr>
            <a:xfrm>
              <a:off x="4395788" y="3124710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圓角矩形 28">
              <a:extLst>
                <a:ext uri="{FF2B5EF4-FFF2-40B4-BE49-F238E27FC236}">
                  <a16:creationId xmlns:a16="http://schemas.microsoft.com/office/drawing/2014/main" id="{2D80A689-3AF3-83F9-4850-26A30D1CA2B8}"/>
                </a:ext>
              </a:extLst>
            </p:cNvPr>
            <p:cNvSpPr/>
            <p:nvPr/>
          </p:nvSpPr>
          <p:spPr>
            <a:xfrm>
              <a:off x="4395788" y="3525366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圓角矩形 29">
              <a:extLst>
                <a:ext uri="{FF2B5EF4-FFF2-40B4-BE49-F238E27FC236}">
                  <a16:creationId xmlns:a16="http://schemas.microsoft.com/office/drawing/2014/main" id="{DCA8186E-AEC0-9378-A3CB-9B3B4DFE93D2}"/>
                </a:ext>
              </a:extLst>
            </p:cNvPr>
            <p:cNvSpPr/>
            <p:nvPr/>
          </p:nvSpPr>
          <p:spPr>
            <a:xfrm>
              <a:off x="5187517" y="2715724"/>
              <a:ext cx="466023" cy="255937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float32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3A68B4E-1684-C7C0-4EF5-28F168AC6DDA}"/>
              </a:ext>
            </a:extLst>
          </p:cNvPr>
          <p:cNvGrpSpPr/>
          <p:nvPr/>
        </p:nvGrpSpPr>
        <p:grpSpPr>
          <a:xfrm>
            <a:off x="7149484" y="2443857"/>
            <a:ext cx="4437348" cy="2902247"/>
            <a:chOff x="7149484" y="2443857"/>
            <a:chExt cx="4437348" cy="2902247"/>
          </a:xfrm>
        </p:grpSpPr>
        <p:pic>
          <p:nvPicPr>
            <p:cNvPr id="20" name="Picture 4" descr="何謂Artificial Neural Network?. 介紹ANN 基本元素名詞，激勵函數/損失函數等，以及ANN 延伸應用| by 許恆修|  Heng-Shiou Sheu | Medium">
              <a:extLst>
                <a:ext uri="{FF2B5EF4-FFF2-40B4-BE49-F238E27FC236}">
                  <a16:creationId xmlns:a16="http://schemas.microsoft.com/office/drawing/2014/main" id="{E05D9D3C-0953-A3E9-952A-464F20D66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484" y="2443857"/>
              <a:ext cx="4437348" cy="290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圓角矩形 25">
              <a:extLst>
                <a:ext uri="{FF2B5EF4-FFF2-40B4-BE49-F238E27FC236}">
                  <a16:creationId xmlns:a16="http://schemas.microsoft.com/office/drawing/2014/main" id="{61D402C0-4FB2-6F80-51A9-ACB9BB1101C4}"/>
                </a:ext>
              </a:extLst>
            </p:cNvPr>
            <p:cNvSpPr/>
            <p:nvPr/>
          </p:nvSpPr>
          <p:spPr>
            <a:xfrm>
              <a:off x="8338882" y="2488247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圓角矩形 25">
              <a:extLst>
                <a:ext uri="{FF2B5EF4-FFF2-40B4-BE49-F238E27FC236}">
                  <a16:creationId xmlns:a16="http://schemas.microsoft.com/office/drawing/2014/main" id="{FCB1FE3A-9F08-A126-2E0B-C4531A78281D}"/>
                </a:ext>
              </a:extLst>
            </p:cNvPr>
            <p:cNvSpPr/>
            <p:nvPr/>
          </p:nvSpPr>
          <p:spPr>
            <a:xfrm>
              <a:off x="8338882" y="3147147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圓角矩形 25">
              <a:extLst>
                <a:ext uri="{FF2B5EF4-FFF2-40B4-BE49-F238E27FC236}">
                  <a16:creationId xmlns:a16="http://schemas.microsoft.com/office/drawing/2014/main" id="{1FDDD022-3A04-9449-446D-5A8F5B2A9ADD}"/>
                </a:ext>
              </a:extLst>
            </p:cNvPr>
            <p:cNvSpPr/>
            <p:nvPr/>
          </p:nvSpPr>
          <p:spPr>
            <a:xfrm>
              <a:off x="8338882" y="3840091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圓角矩形 25">
              <a:extLst>
                <a:ext uri="{FF2B5EF4-FFF2-40B4-BE49-F238E27FC236}">
                  <a16:creationId xmlns:a16="http://schemas.microsoft.com/office/drawing/2014/main" id="{013820BF-690F-C88A-72D6-953FC7A398E5}"/>
                </a:ext>
              </a:extLst>
            </p:cNvPr>
            <p:cNvSpPr/>
            <p:nvPr/>
          </p:nvSpPr>
          <p:spPr>
            <a:xfrm>
              <a:off x="8338882" y="4498991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圓角矩形 25">
              <a:extLst>
                <a:ext uri="{FF2B5EF4-FFF2-40B4-BE49-F238E27FC236}">
                  <a16:creationId xmlns:a16="http://schemas.microsoft.com/office/drawing/2014/main" id="{E88D92AF-08B8-0330-6956-A8D3C6A27587}"/>
                </a:ext>
              </a:extLst>
            </p:cNvPr>
            <p:cNvSpPr/>
            <p:nvPr/>
          </p:nvSpPr>
          <p:spPr>
            <a:xfrm>
              <a:off x="9584571" y="2488247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圓角矩形 25">
              <a:extLst>
                <a:ext uri="{FF2B5EF4-FFF2-40B4-BE49-F238E27FC236}">
                  <a16:creationId xmlns:a16="http://schemas.microsoft.com/office/drawing/2014/main" id="{C241353C-F5E2-17EF-983E-EC848FB4CAC4}"/>
                </a:ext>
              </a:extLst>
            </p:cNvPr>
            <p:cNvSpPr/>
            <p:nvPr/>
          </p:nvSpPr>
          <p:spPr>
            <a:xfrm>
              <a:off x="9584571" y="3147147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圓角矩形 25">
              <a:extLst>
                <a:ext uri="{FF2B5EF4-FFF2-40B4-BE49-F238E27FC236}">
                  <a16:creationId xmlns:a16="http://schemas.microsoft.com/office/drawing/2014/main" id="{C906BB60-0C32-ABEE-8B5A-C197FC672DD1}"/>
                </a:ext>
              </a:extLst>
            </p:cNvPr>
            <p:cNvSpPr/>
            <p:nvPr/>
          </p:nvSpPr>
          <p:spPr>
            <a:xfrm>
              <a:off x="9584571" y="3840091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圓角矩形 25">
              <a:extLst>
                <a:ext uri="{FF2B5EF4-FFF2-40B4-BE49-F238E27FC236}">
                  <a16:creationId xmlns:a16="http://schemas.microsoft.com/office/drawing/2014/main" id="{069C6262-ECD9-9C3E-A1BC-B7663B6953DD}"/>
                </a:ext>
              </a:extLst>
            </p:cNvPr>
            <p:cNvSpPr/>
            <p:nvPr/>
          </p:nvSpPr>
          <p:spPr>
            <a:xfrm>
              <a:off x="9584571" y="4498991"/>
              <a:ext cx="756571" cy="415504"/>
            </a:xfrm>
            <a:prstGeom prst="roundRect">
              <a:avLst/>
            </a:prstGeom>
            <a:solidFill>
              <a:srgbClr val="14789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</a:rPr>
                <a:t>int8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194B554-E9E5-BCD3-9DE9-2D9CA3BA40B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5042516" y="3894981"/>
            <a:ext cx="2106968" cy="0"/>
          </a:xfrm>
          <a:prstGeom prst="straightConnector1">
            <a:avLst/>
          </a:prstGeom>
          <a:ln w="57150">
            <a:solidFill>
              <a:srgbClr val="FDF2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13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D94BD-3B9B-2722-5228-3B6681EB1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算力太弱？記憶體太小？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4A9452-7039-44C3-6070-0F48EFD3F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Knowledge  Distillation</a:t>
            </a:r>
          </a:p>
          <a:p>
            <a:pPr marL="50800" indent="0">
              <a:buNone/>
            </a:pPr>
            <a:r>
              <a:rPr lang="en-US" altLang="zh-TW" b="1" i="0" dirty="0">
                <a:effectLst/>
                <a:latin typeface="Lucida Grande"/>
              </a:rPr>
              <a:t>		</a:t>
            </a:r>
            <a:r>
              <a:rPr lang="en-US" altLang="zh-TW" sz="1800" b="1" i="0" dirty="0">
                <a:effectLst/>
                <a:latin typeface="Lucida Grande"/>
                <a:hlinkClick r:id="rId2"/>
              </a:rPr>
              <a:t>Knowledge Distillation: A Survey</a:t>
            </a:r>
            <a:endParaRPr lang="en-US" altLang="zh-TW" sz="1800" b="1" i="0" dirty="0">
              <a:effectLst/>
              <a:latin typeface="Lucida Grande"/>
            </a:endParaRPr>
          </a:p>
          <a:p>
            <a:pPr marL="50800" indent="0">
              <a:buNone/>
            </a:pPr>
            <a:r>
              <a:rPr lang="en-US" altLang="zh-TW" sz="1800" dirty="0">
                <a:latin typeface="Lucida Grande"/>
              </a:rPr>
              <a:t>		</a:t>
            </a:r>
            <a:r>
              <a:rPr lang="en-US" altLang="zh-TW" sz="1800" dirty="0">
                <a:latin typeface="Lucida Grande"/>
                <a:hlinkClick r:id="rId3"/>
              </a:rPr>
              <a:t>Network Compression – </a:t>
            </a:r>
            <a:r>
              <a:rPr lang="zh-TW" altLang="en-US" sz="1800" dirty="0">
                <a:latin typeface="Lucida Grande"/>
                <a:hlinkClick r:id="rId3"/>
              </a:rPr>
              <a:t>李弘毅</a:t>
            </a:r>
            <a:endParaRPr lang="en-US" altLang="zh-TW" sz="1800" dirty="0">
              <a:latin typeface="Lucida Grande"/>
            </a:endParaRPr>
          </a:p>
          <a:p>
            <a:pPr marL="50800" indent="0">
              <a:buNone/>
            </a:pPr>
            <a:r>
              <a:rPr lang="en-US" altLang="zh-TW" sz="1800" b="1" i="0" dirty="0">
                <a:effectLst/>
                <a:latin typeface="Lucida Grande"/>
              </a:rPr>
              <a:t>		</a:t>
            </a:r>
            <a:r>
              <a:rPr lang="en-US" altLang="zh-TW" sz="1800" b="1" i="0" dirty="0">
                <a:effectLst/>
                <a:latin typeface="Lucida Grande"/>
                <a:hlinkClick r:id="rId4"/>
              </a:rPr>
              <a:t>Knowledge Distillation – Papers With Code</a:t>
            </a:r>
            <a:endParaRPr lang="en-US" altLang="zh-TW" b="1" i="0" dirty="0">
              <a:effectLst/>
              <a:latin typeface="Lucida Grande"/>
            </a:endParaRPr>
          </a:p>
          <a:p>
            <a:r>
              <a:rPr lang="en-US" altLang="zh-TW" dirty="0"/>
              <a:t>Neural Architecture Search</a:t>
            </a:r>
          </a:p>
          <a:p>
            <a:pPr marL="50800" indent="0">
              <a:buNone/>
            </a:pPr>
            <a:r>
              <a:rPr lang="en-US" altLang="zh-TW" dirty="0"/>
              <a:t>		</a:t>
            </a:r>
            <a:r>
              <a:rPr lang="en-US" altLang="zh-TW" sz="1800" dirty="0">
                <a:hlinkClick r:id="rId5"/>
              </a:rPr>
              <a:t>Neural Architecture Search: Insights from 1000 Papers</a:t>
            </a:r>
            <a:endParaRPr lang="en-US" altLang="zh-TW" sz="1800" dirty="0"/>
          </a:p>
          <a:p>
            <a:pPr marL="50800" indent="0">
              <a:buNone/>
            </a:pPr>
            <a:r>
              <a:rPr lang="en-US" altLang="zh-TW" sz="1800" dirty="0"/>
              <a:t>		</a:t>
            </a:r>
            <a:r>
              <a:rPr lang="en-US" altLang="zh-TW" sz="1800" dirty="0">
                <a:hlinkClick r:id="rId6"/>
              </a:rPr>
              <a:t>Neural Architecture Search - </a:t>
            </a:r>
            <a:r>
              <a:rPr lang="en-US" altLang="zh-TW" sz="1800" b="1" i="0" dirty="0">
                <a:effectLst/>
                <a:latin typeface="Lucida Grande"/>
                <a:hlinkClick r:id="rId6"/>
              </a:rPr>
              <a:t>Papers With Code</a:t>
            </a:r>
            <a:endParaRPr lang="en-US" altLang="zh-TW" sz="1800" b="1" i="0" dirty="0">
              <a:effectLst/>
              <a:latin typeface="Lucida Grande"/>
            </a:endParaRPr>
          </a:p>
          <a:p>
            <a:pPr marL="5080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8065A6-D529-7C25-4561-214B80BDC0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14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52C1863-190C-F564-318C-36BF087A42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其他縮小模型的辦法</a:t>
            </a:r>
          </a:p>
        </p:txBody>
      </p:sp>
    </p:spTree>
    <p:extLst>
      <p:ext uri="{BB962C8B-B14F-4D97-AF65-F5344CB8AC3E}">
        <p14:creationId xmlns:p14="http://schemas.microsoft.com/office/powerpoint/2010/main" val="877088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EB6FA-D180-2237-C2EE-B39A6A75C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實戰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1E0727-5457-BDB2-19B2-66ADE347C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chioujryu</a:t>
            </a:r>
            <a:r>
              <a:rPr lang="en-US" altLang="zh-TW" dirty="0">
                <a:hlinkClick r:id="rId2"/>
              </a:rPr>
              <a:t>/TensorFlowLite-ESP32-Arduino-Tutorial (github.com)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734AC-DCF6-5D01-1800-1CC094A01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9E19EFB-E26B-9D84-D3EE-D86DF18BC1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2997D9-49C1-4DFD-BA19-07992C26ADF9}"/>
              </a:ext>
            </a:extLst>
          </p:cNvPr>
          <p:cNvSpPr/>
          <p:nvPr/>
        </p:nvSpPr>
        <p:spPr>
          <a:xfrm>
            <a:off x="1459110" y="5299382"/>
            <a:ext cx="9273780" cy="54000"/>
          </a:xfrm>
          <a:prstGeom prst="rect">
            <a:avLst/>
          </a:prstGeom>
          <a:gradFill>
            <a:gsLst>
              <a:gs pos="100000">
                <a:schemeClr val="tx1"/>
              </a:gs>
              <a:gs pos="88000">
                <a:schemeClr val="bg1"/>
              </a:gs>
              <a:gs pos="14256">
                <a:srgbClr val="DBDBDB"/>
              </a:gs>
              <a:gs pos="78000">
                <a:schemeClr val="tx1"/>
              </a:gs>
              <a:gs pos="65000">
                <a:schemeClr val="bg1"/>
              </a:gs>
              <a:gs pos="53000">
                <a:schemeClr val="tx1"/>
              </a:gs>
              <a:gs pos="39000">
                <a:schemeClr val="bg1"/>
              </a:gs>
              <a:gs pos="26000">
                <a:schemeClr val="tx1"/>
              </a:gs>
              <a:gs pos="0">
                <a:schemeClr val="tx1"/>
              </a:gs>
              <a:gs pos="12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11A9BE5-51F6-329A-1FDF-3FA089942B01}"/>
              </a:ext>
            </a:extLst>
          </p:cNvPr>
          <p:cNvGrpSpPr/>
          <p:nvPr/>
        </p:nvGrpSpPr>
        <p:grpSpPr>
          <a:xfrm>
            <a:off x="2831266" y="5018357"/>
            <a:ext cx="603250" cy="603250"/>
            <a:chOff x="2165350" y="2089150"/>
            <a:chExt cx="603250" cy="603250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BADFA8F-F067-C95C-ED0E-56D05C761E7E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23C7290-6CF2-010B-ED5D-CCB6D6AD8A42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A9FF984-6DA3-1A6C-6D26-78D713B81ABF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F884A1B-E4D7-0439-38DA-ACDFC5108323}"/>
              </a:ext>
            </a:extLst>
          </p:cNvPr>
          <p:cNvGrpSpPr/>
          <p:nvPr/>
        </p:nvGrpSpPr>
        <p:grpSpPr>
          <a:xfrm>
            <a:off x="4806672" y="5018357"/>
            <a:ext cx="603250" cy="603250"/>
            <a:chOff x="2165350" y="2089150"/>
            <a:chExt cx="603250" cy="603250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2B1964A-BABF-4300-C602-97DB6A188A3F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rgbClr val="FDF25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450ECF32-B4F0-BCE4-3CA2-6095517713EF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rgbClr val="FDF2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FA9000E5-6313-D229-27E9-64DB769AA13C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rgbClr val="FDF2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7" name="箭號: 五邊形 26">
            <a:extLst>
              <a:ext uri="{FF2B5EF4-FFF2-40B4-BE49-F238E27FC236}">
                <a16:creationId xmlns:a16="http://schemas.microsoft.com/office/drawing/2014/main" id="{266DDFAD-1D20-2D39-2E96-AEABF0F17454}"/>
              </a:ext>
            </a:extLst>
          </p:cNvPr>
          <p:cNvSpPr/>
          <p:nvPr/>
        </p:nvSpPr>
        <p:spPr>
          <a:xfrm>
            <a:off x="340717" y="5018358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箭號: 五邊形 27">
            <a:extLst>
              <a:ext uri="{FF2B5EF4-FFF2-40B4-BE49-F238E27FC236}">
                <a16:creationId xmlns:a16="http://schemas.microsoft.com/office/drawing/2014/main" id="{69C35496-7A88-D1B5-EBEB-84DF0E36D58F}"/>
              </a:ext>
            </a:extLst>
          </p:cNvPr>
          <p:cNvSpPr/>
          <p:nvPr/>
        </p:nvSpPr>
        <p:spPr>
          <a:xfrm>
            <a:off x="10732890" y="5018358"/>
            <a:ext cx="1118393" cy="603249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zh-TW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AFD0359-5177-9CE2-A385-F8D2199D788E}"/>
              </a:ext>
            </a:extLst>
          </p:cNvPr>
          <p:cNvSpPr txBox="1"/>
          <p:nvPr/>
        </p:nvSpPr>
        <p:spPr>
          <a:xfrm>
            <a:off x="2723592" y="4266667"/>
            <a:ext cx="818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Train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7BB777F-1343-CD7C-F089-F674FF35EC84}"/>
              </a:ext>
            </a:extLst>
          </p:cNvPr>
          <p:cNvSpPr txBox="1"/>
          <p:nvPr/>
        </p:nvSpPr>
        <p:spPr>
          <a:xfrm>
            <a:off x="4206403" y="4020446"/>
            <a:ext cx="174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Pruning</a:t>
            </a:r>
          </a:p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&amp;</a:t>
            </a:r>
          </a:p>
          <a:p>
            <a:pPr algn="ctr"/>
            <a:r>
              <a:rPr lang="en-US" altLang="zh-TW" sz="1600" dirty="0">
                <a:solidFill>
                  <a:srgbClr val="FFFF00"/>
                </a:solidFill>
              </a:rPr>
              <a:t>Quantitation</a:t>
            </a:r>
            <a:endParaRPr lang="zh-TW" altLang="en-US" sz="1600" dirty="0">
              <a:solidFill>
                <a:srgbClr val="FFFF00"/>
              </a:solidFill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BBAE26DD-9EF9-E70F-EFB7-B87213ADE050}"/>
              </a:ext>
            </a:extLst>
          </p:cNvPr>
          <p:cNvGrpSpPr/>
          <p:nvPr/>
        </p:nvGrpSpPr>
        <p:grpSpPr>
          <a:xfrm>
            <a:off x="6782078" y="5018357"/>
            <a:ext cx="603250" cy="603250"/>
            <a:chOff x="2165350" y="2089150"/>
            <a:chExt cx="603250" cy="603250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49356533-EC49-E8B4-562C-0609EB646ADB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671F2A69-467F-6ECB-8476-B694E215A18A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C7CA7F0C-EC58-6155-ECB6-2195CDE94777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BFD1A83-7420-9C7F-D0A3-A23913726D7E}"/>
              </a:ext>
            </a:extLst>
          </p:cNvPr>
          <p:cNvSpPr txBox="1"/>
          <p:nvPr/>
        </p:nvSpPr>
        <p:spPr>
          <a:xfrm>
            <a:off x="8574723" y="4266667"/>
            <a:ext cx="968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Predict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3651D99-FB1D-A6B1-E2FB-786885A7B617}"/>
              </a:ext>
            </a:extLst>
          </p:cNvPr>
          <p:cNvSpPr txBox="1"/>
          <p:nvPr/>
        </p:nvSpPr>
        <p:spPr>
          <a:xfrm>
            <a:off x="6338072" y="4143557"/>
            <a:ext cx="1491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Deployment model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F02104B1-E3A3-59B9-78D1-45BD88FDBE1E}"/>
              </a:ext>
            </a:extLst>
          </p:cNvPr>
          <p:cNvGrpSpPr/>
          <p:nvPr/>
        </p:nvGrpSpPr>
        <p:grpSpPr>
          <a:xfrm>
            <a:off x="8757484" y="5018357"/>
            <a:ext cx="603250" cy="603250"/>
            <a:chOff x="2165350" y="2089150"/>
            <a:chExt cx="603250" cy="603250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ED06E6F3-E733-11C1-FC9B-E0882325712D}"/>
                </a:ext>
              </a:extLst>
            </p:cNvPr>
            <p:cNvSpPr/>
            <p:nvPr/>
          </p:nvSpPr>
          <p:spPr>
            <a:xfrm>
              <a:off x="2165350" y="2089150"/>
              <a:ext cx="603250" cy="60325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80AB5CB6-4508-0435-27E9-D7E02EDC7DEA}"/>
                </a:ext>
              </a:extLst>
            </p:cNvPr>
            <p:cNvSpPr/>
            <p:nvPr/>
          </p:nvSpPr>
          <p:spPr>
            <a:xfrm>
              <a:off x="2260600" y="2184400"/>
              <a:ext cx="412750" cy="41275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7D64F477-FD3B-9A45-375C-63D117F2B5A6}"/>
                </a:ext>
              </a:extLst>
            </p:cNvPr>
            <p:cNvSpPr/>
            <p:nvPr/>
          </p:nvSpPr>
          <p:spPr>
            <a:xfrm>
              <a:off x="2368550" y="2292350"/>
              <a:ext cx="196850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039296C-D673-C868-847F-43EA59AFCD5C}"/>
              </a:ext>
            </a:extLst>
          </p:cNvPr>
          <p:cNvSpPr txBox="1"/>
          <p:nvPr/>
        </p:nvSpPr>
        <p:spPr>
          <a:xfrm>
            <a:off x="0" y="4266667"/>
            <a:ext cx="193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縮小模型訓練步驟</a:t>
            </a:r>
          </a:p>
        </p:txBody>
      </p:sp>
    </p:spTree>
    <p:extLst>
      <p:ext uri="{BB962C8B-B14F-4D97-AF65-F5344CB8AC3E}">
        <p14:creationId xmlns:p14="http://schemas.microsoft.com/office/powerpoint/2010/main" val="178053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40CDB-A969-F386-2303-66C41256A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0F1282-15A3-C07B-BBB3-A7192BB4E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5CCCBE-39E0-6449-D3A7-070DFC8A2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562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965E58F-6AA9-43B9-B499-AF5912B12D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95" name="Shape 1195"/>
          <p:cNvSpPr>
            <a:spLocks noGrp="1"/>
          </p:cNvSpPr>
          <p:nvPr>
            <p:ph type="body" sz="quarter" idx="1"/>
          </p:nvPr>
        </p:nvSpPr>
        <p:spPr>
          <a:xfrm>
            <a:off x="3553990" y="2629535"/>
            <a:ext cx="2838550" cy="3524685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 Lorem Ipsum</a:t>
            </a:r>
          </a:p>
          <a:p>
            <a:r>
              <a:rPr dirty="0"/>
              <a:t>available, but the majority have</a:t>
            </a:r>
          </a:p>
        </p:txBody>
      </p:sp>
      <p:sp>
        <p:nvSpPr>
          <p:cNvPr id="1196" name="Shape 1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Phone</a:t>
            </a:r>
          </a:p>
          <a:p>
            <a:r>
              <a:rPr dirty="0"/>
              <a:t>Mockup</a:t>
            </a:r>
          </a:p>
          <a:p>
            <a:r>
              <a:rPr dirty="0"/>
              <a:t>Slide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45138-EF5C-2AEB-EF01-159B63EB4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0" animBg="1"/>
      <p:bldP spid="11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92C4DD4-178C-4EF0-9A48-2EC50107FB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14" name="Shape 1214"/>
          <p:cNvSpPr>
            <a:spLocks noGrp="1"/>
          </p:cNvSpPr>
          <p:nvPr>
            <p:ph type="body" sz="quarter" idx="1"/>
          </p:nvPr>
        </p:nvSpPr>
        <p:spPr>
          <a:xfrm>
            <a:off x="762000" y="3908763"/>
            <a:ext cx="3956029" cy="2515781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 Lorem Ipsum available, but the</a:t>
            </a:r>
          </a:p>
          <a:p>
            <a:r>
              <a:rPr dirty="0"/>
              <a:t>majority have suffered a alteration </a:t>
            </a:r>
            <a:r>
              <a:rPr dirty="0" err="1"/>
              <a:t>insome</a:t>
            </a:r>
            <a:r>
              <a:rPr dirty="0"/>
              <a:t> form, by injected </a:t>
            </a:r>
            <a:r>
              <a:rPr dirty="0" err="1"/>
              <a:t>humour</a:t>
            </a:r>
            <a:r>
              <a:rPr dirty="0"/>
              <a:t>, or</a:t>
            </a:r>
          </a:p>
          <a:p>
            <a:r>
              <a:rPr dirty="0" err="1"/>
              <a:t>randomised</a:t>
            </a:r>
            <a:r>
              <a:rPr dirty="0"/>
              <a:t> words which don’t look even slightly believable. If a are going</a:t>
            </a:r>
          </a:p>
          <a:p>
            <a:r>
              <a:rPr dirty="0"/>
              <a:t>to use a passage of Lorem Ipsum, you need to be sure there isn’t an </a:t>
            </a:r>
            <a:r>
              <a:rPr dirty="0" err="1"/>
              <a:t>anyt</a:t>
            </a:r>
            <a:endParaRPr dirty="0"/>
          </a:p>
          <a:p>
            <a:r>
              <a:rPr dirty="0" err="1"/>
              <a:t>hing</a:t>
            </a:r>
            <a:r>
              <a:rPr dirty="0"/>
              <a:t> embarrassing hidden in the an middle of text. All the Lorem Ipsum</a:t>
            </a:r>
          </a:p>
        </p:txBody>
      </p:sp>
      <p:sp>
        <p:nvSpPr>
          <p:cNvPr id="1215" name="Shape 1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Phone mockup slide</a:t>
            </a:r>
          </a:p>
        </p:txBody>
      </p:sp>
      <p:sp>
        <p:nvSpPr>
          <p:cNvPr id="1220" name="Shape 1220"/>
          <p:cNvSpPr/>
          <p:nvPr/>
        </p:nvSpPr>
        <p:spPr>
          <a:xfrm>
            <a:off x="9171612" y="2300034"/>
            <a:ext cx="2011769" cy="651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 dirty="0"/>
              <a:t>Many desktop publishing packages and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 dirty="0"/>
              <a:t>web page editors now use Lorem Ipsum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 dirty="0"/>
              <a:t>their default model text, and a search for</a:t>
            </a:r>
          </a:p>
        </p:txBody>
      </p:sp>
      <p:sp>
        <p:nvSpPr>
          <p:cNvPr id="1221" name="Shape 1221"/>
          <p:cNvSpPr/>
          <p:nvPr/>
        </p:nvSpPr>
        <p:spPr>
          <a:xfrm>
            <a:off x="9174705" y="1897985"/>
            <a:ext cx="1194238" cy="21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r>
              <a:rPr sz="1200"/>
              <a:t>Perfect protection</a:t>
            </a:r>
          </a:p>
        </p:txBody>
      </p:sp>
      <p:sp>
        <p:nvSpPr>
          <p:cNvPr id="1222" name="Shape 1222"/>
          <p:cNvSpPr/>
          <p:nvPr/>
        </p:nvSpPr>
        <p:spPr>
          <a:xfrm>
            <a:off x="9171612" y="4310812"/>
            <a:ext cx="2011769" cy="651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/>
              <a:t>Many desktop publishing packages and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/>
              <a:t>web page editors now use Lorem Ipsum</a:t>
            </a:r>
          </a:p>
          <a:p>
            <a:pPr algn="l">
              <a:lnSpc>
                <a:spcPct val="160000"/>
              </a:lnSpc>
              <a:defRPr sz="1700">
                <a:solidFill>
                  <a:srgbClr val="8B8C8C"/>
                </a:solidFill>
                <a:latin typeface="+mj-lt"/>
                <a:ea typeface="+mj-ea"/>
                <a:cs typeface="+mj-cs"/>
                <a:sym typeface="Open Sans"/>
              </a:defRPr>
            </a:pPr>
            <a:r>
              <a:rPr sz="850"/>
              <a:t>their default model text, and a search for</a:t>
            </a:r>
          </a:p>
        </p:txBody>
      </p:sp>
      <p:sp>
        <p:nvSpPr>
          <p:cNvPr id="1223" name="Shape 1223"/>
          <p:cNvSpPr/>
          <p:nvPr/>
        </p:nvSpPr>
        <p:spPr>
          <a:xfrm>
            <a:off x="9174705" y="3908763"/>
            <a:ext cx="1248740" cy="21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90000"/>
              </a:lnSpc>
              <a:defRPr sz="2400">
                <a:solidFill>
                  <a:srgbClr val="44474F"/>
                </a:solidFill>
                <a:latin typeface="Aileron SemiBold"/>
                <a:ea typeface="Aileron SemiBold"/>
                <a:cs typeface="Aileron SemiBold"/>
                <a:sym typeface="Aileron SemiBold"/>
              </a:defRPr>
            </a:lvl1pPr>
          </a:lstStyle>
          <a:p>
            <a:r>
              <a:rPr sz="1200"/>
              <a:t>Search information</a:t>
            </a:r>
          </a:p>
        </p:txBody>
      </p:sp>
      <p:sp>
        <p:nvSpPr>
          <p:cNvPr id="15" name="Shape 1218"/>
          <p:cNvSpPr/>
          <p:nvPr/>
        </p:nvSpPr>
        <p:spPr>
          <a:xfrm>
            <a:off x="3579897" y="5740724"/>
            <a:ext cx="1138132" cy="23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>
              <a:lnSpc>
                <a:spcPct val="160000"/>
              </a:lnSpc>
              <a:defRPr sz="1700">
                <a:solidFill>
                  <a:srgbClr val="B5B8B9"/>
                </a:solidFill>
                <a:latin typeface="+mj-lt"/>
                <a:ea typeface="+mj-ea"/>
                <a:cs typeface="+mj-cs"/>
                <a:sym typeface="Open Sans"/>
              </a:defRPr>
            </a:lvl1pPr>
          </a:lstStyle>
          <a:p>
            <a:r>
              <a:rPr sz="850" dirty="0"/>
              <a:t>www.yourwebsite.com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10F96-4469-30D4-077E-E35CB5B1A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over/>
      </p:transition>
    </mc:Choice>
    <mc:Fallback xmlns="">
      <p:transition spd="slow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" grpId="0" animBg="1"/>
      <p:bldP spid="1215" grpId="0" animBg="1"/>
      <p:bldP spid="1220" grpId="0" animBg="1"/>
      <p:bldP spid="1221" grpId="0" animBg="1"/>
      <p:bldP spid="1222" grpId="0" animBg="1"/>
      <p:bldP spid="12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FC0D96D-231B-4A89-B70D-C856DCC132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45" name="Shape 1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</a:t>
            </a:r>
          </a:p>
        </p:txBody>
      </p:sp>
      <p:sp>
        <p:nvSpPr>
          <p:cNvPr id="1246" name="Shape 12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Tablet</a:t>
            </a:r>
          </a:p>
          <a:p>
            <a:r>
              <a:rPr dirty="0"/>
              <a:t>Mockup</a:t>
            </a:r>
          </a:p>
          <a:p>
            <a:r>
              <a:rPr dirty="0"/>
              <a:t>Slide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AC3D7-326C-AB5A-0B76-1DBF1D6343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push dir="r"/>
      </p:transition>
    </mc:Choice>
    <mc:Fallback xmlns="">
      <p:transition spd="slow" advTm="0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5" grpId="0" animBg="1"/>
      <p:bldP spid="12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64065-ED75-C3D5-D3CE-36CE767165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F1C7B8-F16F-12CF-E9C9-B348C705D0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9E9C90-C2D9-915C-0281-8E70C58AAB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3E09A00-87C8-EFC0-F62C-E59AF943D0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歷史回顧</a:t>
            </a:r>
            <a:endParaRPr lang="en-US" altLang="zh-TW" dirty="0"/>
          </a:p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為什麼要有 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</a:p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算力太弱？記憶體太小？</a:t>
            </a:r>
            <a:endParaRPr lang="en-US" altLang="zh-TW" dirty="0"/>
          </a:p>
          <a:p>
            <a:pPr marL="508000" indent="-457200">
              <a:buFont typeface="+mj-lt"/>
              <a:buAutoNum type="arabicPeriod"/>
            </a:pPr>
            <a:r>
              <a:rPr lang="zh-TW" altLang="en-US" dirty="0"/>
              <a:t>實戰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768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CBD1D79A-68B4-41D5-8FA5-390BBC6827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72" name="Shape 1272"/>
          <p:cNvSpPr>
            <a:spLocks noGrp="1"/>
          </p:cNvSpPr>
          <p:nvPr>
            <p:ph type="body" sz="quarter" idx="1"/>
          </p:nvPr>
        </p:nvSpPr>
        <p:spPr>
          <a:xfrm>
            <a:off x="352194" y="2686683"/>
            <a:ext cx="2838550" cy="3991519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</a:t>
            </a:r>
          </a:p>
        </p:txBody>
      </p:sp>
      <p:sp>
        <p:nvSpPr>
          <p:cNvPr id="1273" name="Shape 1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Notebook</a:t>
            </a:r>
          </a:p>
          <a:p>
            <a:r>
              <a:t>Mockup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645CC9-3798-B1ED-7C88-3C7EC5E0AC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2" grpId="0" animBg="1"/>
      <p:bldP spid="12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B20F8123-1D9B-456A-BBD8-CC08B7C93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81" name="Shape 1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 are many variations of passages of Lorem</a:t>
            </a:r>
            <a:endParaRPr lang="en-US" dirty="0"/>
          </a:p>
        </p:txBody>
      </p:sp>
      <p:sp>
        <p:nvSpPr>
          <p:cNvPr id="1282" name="Shape 12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Computer</a:t>
            </a:r>
          </a:p>
          <a:p>
            <a:r>
              <a:rPr dirty="0"/>
              <a:t>Mockup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328EE-0705-2DC3-EFDF-22D688BDF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21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1" grpId="0" animBg="1"/>
      <p:bldP spid="128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F8E7BB-21E0-C21A-940C-8B0CCFE91FF4}"/>
              </a:ext>
            </a:extLst>
          </p:cNvPr>
          <p:cNvSpPr txBox="1"/>
          <p:nvPr/>
        </p:nvSpPr>
        <p:spPr>
          <a:xfrm>
            <a:off x="2638746" y="2691022"/>
            <a:ext cx="6955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latin typeface="+mj-lt"/>
              </a:rPr>
              <a:t>Thank you</a:t>
            </a:r>
            <a:endParaRPr lang="zh-TW" altLang="en-US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829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Shape 2074"/>
          <p:cNvSpPr/>
          <p:nvPr/>
        </p:nvSpPr>
        <p:spPr>
          <a:xfrm>
            <a:off x="1308849" y="1271495"/>
            <a:ext cx="100284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782"/>
                  <a:pt x="0" y="10800"/>
                </a:cubicBezTo>
                <a:cubicBezTo>
                  <a:pt x="0" y="4818"/>
                  <a:pt x="4775" y="0"/>
                  <a:pt x="10772" y="0"/>
                </a:cubicBezTo>
                <a:cubicBezTo>
                  <a:pt x="16769" y="0"/>
                  <a:pt x="21600" y="4818"/>
                  <a:pt x="21600" y="10800"/>
                </a:cubicBezTo>
                <a:cubicBezTo>
                  <a:pt x="21600" y="16782"/>
                  <a:pt x="16658" y="21600"/>
                  <a:pt x="10772" y="21600"/>
                </a:cubicBezTo>
                <a:close/>
                <a:moveTo>
                  <a:pt x="10772" y="2437"/>
                </a:moveTo>
                <a:cubicBezTo>
                  <a:pt x="6108" y="2437"/>
                  <a:pt x="2388" y="6148"/>
                  <a:pt x="2388" y="10800"/>
                </a:cubicBezTo>
                <a:cubicBezTo>
                  <a:pt x="2388" y="15452"/>
                  <a:pt x="6052" y="19163"/>
                  <a:pt x="10772" y="19163"/>
                </a:cubicBezTo>
                <a:cubicBezTo>
                  <a:pt x="15437" y="19163"/>
                  <a:pt x="19212" y="15452"/>
                  <a:pt x="19212" y="10800"/>
                </a:cubicBezTo>
                <a:cubicBezTo>
                  <a:pt x="19212" y="6148"/>
                  <a:pt x="15325" y="2437"/>
                  <a:pt x="10772" y="2437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5" name="Shape 2075"/>
          <p:cNvSpPr/>
          <p:nvPr/>
        </p:nvSpPr>
        <p:spPr>
          <a:xfrm>
            <a:off x="1287141" y="1378891"/>
            <a:ext cx="147126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90" y="3716"/>
                </a:lnTo>
                <a:lnTo>
                  <a:pt x="5524" y="0"/>
                </a:lnTo>
                <a:lnTo>
                  <a:pt x="6171" y="3019"/>
                </a:lnTo>
                <a:lnTo>
                  <a:pt x="2476" y="6039"/>
                </a:lnTo>
                <a:lnTo>
                  <a:pt x="1829" y="18271"/>
                </a:lnTo>
                <a:lnTo>
                  <a:pt x="19771" y="18271"/>
                </a:lnTo>
                <a:lnTo>
                  <a:pt x="19124" y="6039"/>
                </a:lnTo>
                <a:lnTo>
                  <a:pt x="15429" y="3019"/>
                </a:lnTo>
                <a:lnTo>
                  <a:pt x="16076" y="0"/>
                </a:lnTo>
                <a:lnTo>
                  <a:pt x="20610" y="371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6" name="Shape 2076"/>
          <p:cNvSpPr/>
          <p:nvPr/>
        </p:nvSpPr>
        <p:spPr>
          <a:xfrm>
            <a:off x="1746431" y="1271495"/>
            <a:ext cx="100284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782"/>
                  <a:pt x="0" y="10800"/>
                </a:cubicBezTo>
                <a:cubicBezTo>
                  <a:pt x="0" y="4818"/>
                  <a:pt x="4775" y="0"/>
                  <a:pt x="10772" y="0"/>
                </a:cubicBezTo>
                <a:cubicBezTo>
                  <a:pt x="16769" y="0"/>
                  <a:pt x="21600" y="4818"/>
                  <a:pt x="21600" y="10800"/>
                </a:cubicBezTo>
                <a:cubicBezTo>
                  <a:pt x="21600" y="16782"/>
                  <a:pt x="16769" y="21600"/>
                  <a:pt x="10772" y="21600"/>
                </a:cubicBezTo>
                <a:close/>
                <a:moveTo>
                  <a:pt x="10772" y="2437"/>
                </a:moveTo>
                <a:cubicBezTo>
                  <a:pt x="6108" y="2437"/>
                  <a:pt x="2388" y="6148"/>
                  <a:pt x="2388" y="10800"/>
                </a:cubicBezTo>
                <a:cubicBezTo>
                  <a:pt x="2388" y="15452"/>
                  <a:pt x="6052" y="19163"/>
                  <a:pt x="10772" y="19163"/>
                </a:cubicBezTo>
                <a:cubicBezTo>
                  <a:pt x="15437" y="19163"/>
                  <a:pt x="19212" y="15452"/>
                  <a:pt x="19212" y="10800"/>
                </a:cubicBezTo>
                <a:cubicBezTo>
                  <a:pt x="19212" y="6148"/>
                  <a:pt x="15492" y="2437"/>
                  <a:pt x="10772" y="2437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7" name="Shape 2077"/>
          <p:cNvSpPr/>
          <p:nvPr/>
        </p:nvSpPr>
        <p:spPr>
          <a:xfrm>
            <a:off x="1858398" y="1294345"/>
            <a:ext cx="39727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8463"/>
                </a:lnTo>
                <a:cubicBezTo>
                  <a:pt x="8668" y="18463"/>
                  <a:pt x="15347" y="15042"/>
                  <a:pt x="15347" y="10764"/>
                </a:cubicBezTo>
                <a:cubicBezTo>
                  <a:pt x="15347" y="6416"/>
                  <a:pt x="8668" y="3065"/>
                  <a:pt x="0" y="3065"/>
                </a:cubicBezTo>
                <a:lnTo>
                  <a:pt x="0" y="0"/>
                </a:lnTo>
                <a:cubicBezTo>
                  <a:pt x="12079" y="0"/>
                  <a:pt x="21600" y="4705"/>
                  <a:pt x="21600" y="10764"/>
                </a:cubicBezTo>
                <a:cubicBezTo>
                  <a:pt x="21600" y="16752"/>
                  <a:pt x="12079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8" name="Shape 2078"/>
          <p:cNvSpPr/>
          <p:nvPr/>
        </p:nvSpPr>
        <p:spPr>
          <a:xfrm>
            <a:off x="1874393" y="1384603"/>
            <a:ext cx="36298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626" y="21600"/>
                </a:lnTo>
                <a:lnTo>
                  <a:pt x="626" y="17300"/>
                </a:lnTo>
                <a:lnTo>
                  <a:pt x="13461" y="17300"/>
                </a:lnTo>
                <a:lnTo>
                  <a:pt x="11113" y="6100"/>
                </a:lnTo>
                <a:lnTo>
                  <a:pt x="0" y="4100"/>
                </a:lnTo>
                <a:lnTo>
                  <a:pt x="1252" y="0"/>
                </a:lnTo>
                <a:lnTo>
                  <a:pt x="17217" y="260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79" name="Shape 2079"/>
          <p:cNvSpPr/>
          <p:nvPr/>
        </p:nvSpPr>
        <p:spPr>
          <a:xfrm>
            <a:off x="1729294" y="1384603"/>
            <a:ext cx="13570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1074" y="2919"/>
                </a:lnTo>
                <a:lnTo>
                  <a:pt x="5245" y="0"/>
                </a:lnTo>
                <a:lnTo>
                  <a:pt x="5782" y="3586"/>
                </a:lnTo>
                <a:lnTo>
                  <a:pt x="2685" y="5588"/>
                </a:lnTo>
                <a:lnTo>
                  <a:pt x="1941" y="18014"/>
                </a:lnTo>
                <a:lnTo>
                  <a:pt x="19618" y="18014"/>
                </a:lnTo>
                <a:lnTo>
                  <a:pt x="18915" y="5588"/>
                </a:lnTo>
                <a:lnTo>
                  <a:pt x="15777" y="3586"/>
                </a:lnTo>
                <a:lnTo>
                  <a:pt x="16314" y="0"/>
                </a:lnTo>
                <a:lnTo>
                  <a:pt x="20526" y="291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0" name="Shape 2080"/>
          <p:cNvSpPr/>
          <p:nvPr/>
        </p:nvSpPr>
        <p:spPr>
          <a:xfrm>
            <a:off x="2659299" y="1271495"/>
            <a:ext cx="15626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4058"/>
                </a:lnTo>
                <a:lnTo>
                  <a:pt x="1535" y="4058"/>
                </a:lnTo>
                <a:lnTo>
                  <a:pt x="1535" y="20258"/>
                </a:lnTo>
                <a:lnTo>
                  <a:pt x="20065" y="20258"/>
                </a:lnTo>
                <a:lnTo>
                  <a:pt x="20065" y="1373"/>
                </a:lnTo>
                <a:lnTo>
                  <a:pt x="4606" y="1373"/>
                </a:lnTo>
                <a:lnTo>
                  <a:pt x="460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1" name="Shape 2081"/>
          <p:cNvSpPr/>
          <p:nvPr/>
        </p:nvSpPr>
        <p:spPr>
          <a:xfrm>
            <a:off x="2687861" y="1394886"/>
            <a:ext cx="10028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2" name="Shape 2082"/>
          <p:cNvSpPr/>
          <p:nvPr/>
        </p:nvSpPr>
        <p:spPr>
          <a:xfrm>
            <a:off x="2687861" y="1417736"/>
            <a:ext cx="10028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3" name="Shape 2083"/>
          <p:cNvSpPr/>
          <p:nvPr/>
        </p:nvSpPr>
        <p:spPr>
          <a:xfrm>
            <a:off x="2715282" y="1294345"/>
            <a:ext cx="44303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606"/>
                  <a:pt x="0" y="10738"/>
                </a:cubicBezTo>
                <a:cubicBezTo>
                  <a:pt x="0" y="4745"/>
                  <a:pt x="4869" y="0"/>
                  <a:pt x="10738" y="0"/>
                </a:cubicBezTo>
                <a:cubicBezTo>
                  <a:pt x="16731" y="0"/>
                  <a:pt x="21600" y="4745"/>
                  <a:pt x="21600" y="10738"/>
                </a:cubicBezTo>
                <a:cubicBezTo>
                  <a:pt x="21600" y="16606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741"/>
                  <a:pt x="5369" y="10738"/>
                </a:cubicBezTo>
                <a:cubicBezTo>
                  <a:pt x="5369" y="13609"/>
                  <a:pt x="7866" y="16231"/>
                  <a:pt x="10738" y="16231"/>
                </a:cubicBezTo>
                <a:cubicBezTo>
                  <a:pt x="13734" y="16231"/>
                  <a:pt x="16231" y="13609"/>
                  <a:pt x="16231" y="10738"/>
                </a:cubicBezTo>
                <a:cubicBezTo>
                  <a:pt x="16231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4" name="Shape 2084"/>
          <p:cNvSpPr/>
          <p:nvPr/>
        </p:nvSpPr>
        <p:spPr>
          <a:xfrm>
            <a:off x="2703857" y="1340046"/>
            <a:ext cx="69436" cy="44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248" y="2526"/>
                </a:lnTo>
                <a:lnTo>
                  <a:pt x="6825" y="0"/>
                </a:lnTo>
                <a:lnTo>
                  <a:pt x="7869" y="4926"/>
                </a:lnTo>
                <a:lnTo>
                  <a:pt x="5380" y="6568"/>
                </a:lnTo>
                <a:lnTo>
                  <a:pt x="4175" y="16168"/>
                </a:lnTo>
                <a:lnTo>
                  <a:pt x="17425" y="16168"/>
                </a:lnTo>
                <a:lnTo>
                  <a:pt x="16140" y="6821"/>
                </a:lnTo>
                <a:lnTo>
                  <a:pt x="13570" y="4926"/>
                </a:lnTo>
                <a:lnTo>
                  <a:pt x="14935" y="0"/>
                </a:lnTo>
                <a:lnTo>
                  <a:pt x="19271" y="3032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5" name="Shape 2085"/>
          <p:cNvSpPr/>
          <p:nvPr/>
        </p:nvSpPr>
        <p:spPr>
          <a:xfrm>
            <a:off x="3136047" y="1271495"/>
            <a:ext cx="123635" cy="10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0" h="21600" extrusionOk="0">
                <a:moveTo>
                  <a:pt x="2881" y="21600"/>
                </a:moveTo>
                <a:cubicBezTo>
                  <a:pt x="-960" y="16631"/>
                  <a:pt x="-960" y="8630"/>
                  <a:pt x="2881" y="3766"/>
                </a:cubicBezTo>
                <a:cubicBezTo>
                  <a:pt x="4739" y="1360"/>
                  <a:pt x="7176" y="0"/>
                  <a:pt x="9861" y="0"/>
                </a:cubicBezTo>
                <a:cubicBezTo>
                  <a:pt x="12421" y="0"/>
                  <a:pt x="14941" y="1360"/>
                  <a:pt x="16799" y="3766"/>
                </a:cubicBezTo>
                <a:cubicBezTo>
                  <a:pt x="20640" y="8734"/>
                  <a:pt x="20640" y="16736"/>
                  <a:pt x="16799" y="21600"/>
                </a:cubicBezTo>
                <a:lnTo>
                  <a:pt x="15560" y="20031"/>
                </a:lnTo>
                <a:cubicBezTo>
                  <a:pt x="18699" y="15952"/>
                  <a:pt x="18699" y="9414"/>
                  <a:pt x="15560" y="5335"/>
                </a:cubicBezTo>
                <a:cubicBezTo>
                  <a:pt x="14032" y="3400"/>
                  <a:pt x="12008" y="2301"/>
                  <a:pt x="9861" y="2301"/>
                </a:cubicBezTo>
                <a:cubicBezTo>
                  <a:pt x="7713" y="2301"/>
                  <a:pt x="5648" y="3400"/>
                  <a:pt x="4120" y="5335"/>
                </a:cubicBezTo>
                <a:cubicBezTo>
                  <a:pt x="1022" y="9414"/>
                  <a:pt x="1022" y="15952"/>
                  <a:pt x="4120" y="20031"/>
                </a:cubicBezTo>
                <a:lnTo>
                  <a:pt x="288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6" name="Shape 2086"/>
          <p:cNvSpPr/>
          <p:nvPr/>
        </p:nvSpPr>
        <p:spPr>
          <a:xfrm>
            <a:off x="3165432" y="1392601"/>
            <a:ext cx="64865" cy="5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3" y="21600"/>
                </a:moveTo>
                <a:lnTo>
                  <a:pt x="0" y="2112"/>
                </a:lnTo>
                <a:lnTo>
                  <a:pt x="3012" y="0"/>
                </a:lnTo>
                <a:lnTo>
                  <a:pt x="10843" y="13728"/>
                </a:lnTo>
                <a:lnTo>
                  <a:pt x="18674" y="0"/>
                </a:lnTo>
                <a:lnTo>
                  <a:pt x="21600" y="2112"/>
                </a:lnTo>
                <a:lnTo>
                  <a:pt x="1084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7" name="Shape 2087"/>
          <p:cNvSpPr/>
          <p:nvPr/>
        </p:nvSpPr>
        <p:spPr>
          <a:xfrm>
            <a:off x="3164289" y="1300058"/>
            <a:ext cx="67149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cubicBezTo>
                  <a:pt x="4837" y="21600"/>
                  <a:pt x="0" y="16680"/>
                  <a:pt x="0" y="10758"/>
                </a:cubicBezTo>
                <a:cubicBezTo>
                  <a:pt x="0" y="4754"/>
                  <a:pt x="4920" y="0"/>
                  <a:pt x="10842" y="0"/>
                </a:cubicBezTo>
                <a:cubicBezTo>
                  <a:pt x="16846" y="0"/>
                  <a:pt x="21600" y="4754"/>
                  <a:pt x="21600" y="10758"/>
                </a:cubicBezTo>
                <a:cubicBezTo>
                  <a:pt x="21600" y="16680"/>
                  <a:pt x="16763" y="21600"/>
                  <a:pt x="10842" y="21600"/>
                </a:cubicBezTo>
                <a:close/>
                <a:moveTo>
                  <a:pt x="10842" y="3586"/>
                </a:moveTo>
                <a:cubicBezTo>
                  <a:pt x="6839" y="3586"/>
                  <a:pt x="3586" y="6755"/>
                  <a:pt x="3586" y="10758"/>
                </a:cubicBezTo>
                <a:cubicBezTo>
                  <a:pt x="3586" y="14678"/>
                  <a:pt x="6922" y="18014"/>
                  <a:pt x="10842" y="18014"/>
                </a:cubicBezTo>
                <a:cubicBezTo>
                  <a:pt x="14845" y="18014"/>
                  <a:pt x="18014" y="14678"/>
                  <a:pt x="18014" y="10758"/>
                </a:cubicBezTo>
                <a:cubicBezTo>
                  <a:pt x="18014" y="6755"/>
                  <a:pt x="14761" y="3586"/>
                  <a:pt x="10842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8" name="Shape 2088"/>
          <p:cNvSpPr/>
          <p:nvPr/>
        </p:nvSpPr>
        <p:spPr>
          <a:xfrm>
            <a:off x="1271146" y="1747923"/>
            <a:ext cx="179116" cy="145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947"/>
                </a:moveTo>
                <a:lnTo>
                  <a:pt x="20227" y="19947"/>
                </a:lnTo>
                <a:lnTo>
                  <a:pt x="20227" y="1653"/>
                </a:lnTo>
                <a:lnTo>
                  <a:pt x="1342" y="1653"/>
                </a:lnTo>
                <a:lnTo>
                  <a:pt x="1342" y="1994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89" name="Shape 2089"/>
          <p:cNvSpPr/>
          <p:nvPr/>
        </p:nvSpPr>
        <p:spPr>
          <a:xfrm>
            <a:off x="1288284" y="1800478"/>
            <a:ext cx="43158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3" y="11790"/>
                </a:moveTo>
                <a:lnTo>
                  <a:pt x="4786" y="21600"/>
                </a:lnTo>
                <a:lnTo>
                  <a:pt x="0" y="19530"/>
                </a:lnTo>
                <a:lnTo>
                  <a:pt x="16814" y="0"/>
                </a:lnTo>
                <a:lnTo>
                  <a:pt x="21600" y="2070"/>
                </a:lnTo>
                <a:lnTo>
                  <a:pt x="13193" y="1179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0" name="Shape 2090"/>
          <p:cNvSpPr/>
          <p:nvPr/>
        </p:nvSpPr>
        <p:spPr>
          <a:xfrm>
            <a:off x="1290569" y="1782198"/>
            <a:ext cx="13912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0" y="21600"/>
                </a:moveTo>
                <a:lnTo>
                  <a:pt x="0" y="4745"/>
                </a:lnTo>
                <a:lnTo>
                  <a:pt x="724" y="0"/>
                </a:lnTo>
                <a:lnTo>
                  <a:pt x="10820" y="15607"/>
                </a:lnTo>
                <a:lnTo>
                  <a:pt x="20876" y="0"/>
                </a:lnTo>
                <a:lnTo>
                  <a:pt x="21600" y="4745"/>
                </a:lnTo>
                <a:lnTo>
                  <a:pt x="1082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1" name="Shape 2091"/>
          <p:cNvSpPr/>
          <p:nvPr/>
        </p:nvSpPr>
        <p:spPr>
          <a:xfrm>
            <a:off x="1388825" y="1801621"/>
            <a:ext cx="43158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72" y="20520"/>
                </a:moveTo>
                <a:lnTo>
                  <a:pt x="16814" y="21600"/>
                </a:lnTo>
                <a:lnTo>
                  <a:pt x="0" y="2070"/>
                </a:lnTo>
                <a:lnTo>
                  <a:pt x="4786" y="0"/>
                </a:lnTo>
                <a:lnTo>
                  <a:pt x="21600" y="19530"/>
                </a:lnTo>
                <a:lnTo>
                  <a:pt x="19272" y="2052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2" name="Shape 2092"/>
          <p:cNvSpPr/>
          <p:nvPr/>
        </p:nvSpPr>
        <p:spPr>
          <a:xfrm>
            <a:off x="1730436" y="1770773"/>
            <a:ext cx="179116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9883"/>
                </a:lnTo>
                <a:lnTo>
                  <a:pt x="20258" y="19883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3" name="Shape 2093"/>
          <p:cNvSpPr/>
          <p:nvPr/>
        </p:nvSpPr>
        <p:spPr>
          <a:xfrm>
            <a:off x="1747574" y="1817616"/>
            <a:ext cx="43158" cy="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3" y="11839"/>
                </a:moveTo>
                <a:lnTo>
                  <a:pt x="4786" y="21600"/>
                </a:lnTo>
                <a:lnTo>
                  <a:pt x="0" y="19612"/>
                </a:lnTo>
                <a:lnTo>
                  <a:pt x="16814" y="0"/>
                </a:lnTo>
                <a:lnTo>
                  <a:pt x="21600" y="2079"/>
                </a:lnTo>
                <a:lnTo>
                  <a:pt x="13193" y="1183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4" name="Shape 2094"/>
          <p:cNvSpPr/>
          <p:nvPr/>
        </p:nvSpPr>
        <p:spPr>
          <a:xfrm>
            <a:off x="1749859" y="1799336"/>
            <a:ext cx="139128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4869"/>
                </a:lnTo>
                <a:lnTo>
                  <a:pt x="685" y="0"/>
                </a:lnTo>
                <a:lnTo>
                  <a:pt x="10800" y="15732"/>
                </a:lnTo>
                <a:lnTo>
                  <a:pt x="20915" y="0"/>
                </a:lnTo>
                <a:lnTo>
                  <a:pt x="21600" y="4869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5" name="Shape 2095"/>
          <p:cNvSpPr/>
          <p:nvPr/>
        </p:nvSpPr>
        <p:spPr>
          <a:xfrm>
            <a:off x="1848115" y="1818758"/>
            <a:ext cx="43159" cy="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7" y="20606"/>
                </a:moveTo>
                <a:lnTo>
                  <a:pt x="16843" y="21600"/>
                </a:lnTo>
                <a:lnTo>
                  <a:pt x="0" y="2079"/>
                </a:lnTo>
                <a:lnTo>
                  <a:pt x="4886" y="0"/>
                </a:lnTo>
                <a:lnTo>
                  <a:pt x="21600" y="19612"/>
                </a:lnTo>
                <a:lnTo>
                  <a:pt x="19157" y="2060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6" name="Shape 2096"/>
          <p:cNvSpPr/>
          <p:nvPr/>
        </p:nvSpPr>
        <p:spPr>
          <a:xfrm>
            <a:off x="1752144" y="1731927"/>
            <a:ext cx="134558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810" y="21600"/>
                </a:lnTo>
                <a:lnTo>
                  <a:pt x="19810" y="3903"/>
                </a:lnTo>
                <a:lnTo>
                  <a:pt x="1831" y="3903"/>
                </a:lnTo>
                <a:lnTo>
                  <a:pt x="1831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7" name="Shape 2097"/>
          <p:cNvSpPr/>
          <p:nvPr/>
        </p:nvSpPr>
        <p:spPr>
          <a:xfrm>
            <a:off x="1774994" y="1753635"/>
            <a:ext cx="385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8" name="Shape 2098"/>
          <p:cNvSpPr/>
          <p:nvPr/>
        </p:nvSpPr>
        <p:spPr>
          <a:xfrm>
            <a:off x="1774994" y="1776485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099" name="Shape 2099"/>
          <p:cNvSpPr/>
          <p:nvPr/>
        </p:nvSpPr>
        <p:spPr>
          <a:xfrm>
            <a:off x="2222689" y="1731710"/>
            <a:ext cx="111066" cy="119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66" h="20654" extrusionOk="0">
                <a:moveTo>
                  <a:pt x="14774" y="20654"/>
                </a:moveTo>
                <a:lnTo>
                  <a:pt x="12993" y="19763"/>
                </a:lnTo>
                <a:lnTo>
                  <a:pt x="15459" y="15042"/>
                </a:lnTo>
                <a:cubicBezTo>
                  <a:pt x="18518" y="12059"/>
                  <a:pt x="18518" y="7160"/>
                  <a:pt x="15459" y="4176"/>
                </a:cubicBezTo>
                <a:cubicBezTo>
                  <a:pt x="12399" y="1192"/>
                  <a:pt x="7422" y="1192"/>
                  <a:pt x="4362" y="4176"/>
                </a:cubicBezTo>
                <a:cubicBezTo>
                  <a:pt x="1302" y="7160"/>
                  <a:pt x="1302" y="12059"/>
                  <a:pt x="4362" y="15042"/>
                </a:cubicBezTo>
                <a:lnTo>
                  <a:pt x="4453" y="15132"/>
                </a:lnTo>
                <a:lnTo>
                  <a:pt x="6828" y="19763"/>
                </a:lnTo>
                <a:lnTo>
                  <a:pt x="5047" y="20654"/>
                </a:lnTo>
                <a:lnTo>
                  <a:pt x="2764" y="16289"/>
                </a:lnTo>
                <a:cubicBezTo>
                  <a:pt x="-981" y="12548"/>
                  <a:pt x="-890" y="6492"/>
                  <a:pt x="2855" y="2840"/>
                </a:cubicBezTo>
                <a:cubicBezTo>
                  <a:pt x="6737" y="-946"/>
                  <a:pt x="12901" y="-946"/>
                  <a:pt x="16737" y="2840"/>
                </a:cubicBezTo>
                <a:cubicBezTo>
                  <a:pt x="20619" y="6581"/>
                  <a:pt x="20619" y="12548"/>
                  <a:pt x="16874" y="16289"/>
                </a:cubicBezTo>
                <a:lnTo>
                  <a:pt x="14774" y="2065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0" name="Shape 2100"/>
          <p:cNvSpPr/>
          <p:nvPr/>
        </p:nvSpPr>
        <p:spPr>
          <a:xfrm>
            <a:off x="2255992" y="1855319"/>
            <a:ext cx="4658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3" y="18225"/>
                </a:moveTo>
                <a:lnTo>
                  <a:pt x="607" y="21600"/>
                </a:lnTo>
                <a:lnTo>
                  <a:pt x="0" y="7087"/>
                </a:lnTo>
                <a:lnTo>
                  <a:pt x="20993" y="0"/>
                </a:lnTo>
                <a:lnTo>
                  <a:pt x="21600" y="14512"/>
                </a:lnTo>
                <a:lnTo>
                  <a:pt x="11043" y="182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1" name="Shape 2101"/>
          <p:cNvSpPr/>
          <p:nvPr/>
        </p:nvSpPr>
        <p:spPr>
          <a:xfrm>
            <a:off x="2255992" y="1871314"/>
            <a:ext cx="4658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3" y="18225"/>
                </a:moveTo>
                <a:lnTo>
                  <a:pt x="607" y="21600"/>
                </a:lnTo>
                <a:lnTo>
                  <a:pt x="0" y="7087"/>
                </a:lnTo>
                <a:lnTo>
                  <a:pt x="20993" y="0"/>
                </a:lnTo>
                <a:lnTo>
                  <a:pt x="21600" y="14512"/>
                </a:lnTo>
                <a:lnTo>
                  <a:pt x="11043" y="182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2" name="Shape 2102"/>
          <p:cNvSpPr/>
          <p:nvPr/>
        </p:nvSpPr>
        <p:spPr>
          <a:xfrm>
            <a:off x="2261704" y="1894164"/>
            <a:ext cx="32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2295"/>
                  <a:pt x="0" y="0"/>
                </a:cubicBezTo>
                <a:lnTo>
                  <a:pt x="7367" y="0"/>
                </a:lnTo>
                <a:cubicBezTo>
                  <a:pt x="7367" y="4320"/>
                  <a:pt x="8540" y="7311"/>
                  <a:pt x="10716" y="7311"/>
                </a:cubicBezTo>
                <a:cubicBezTo>
                  <a:pt x="12893" y="7311"/>
                  <a:pt x="14400" y="4320"/>
                  <a:pt x="14400" y="0"/>
                </a:cubicBezTo>
                <a:lnTo>
                  <a:pt x="21600" y="0"/>
                </a:lnTo>
                <a:cubicBezTo>
                  <a:pt x="21600" y="12295"/>
                  <a:pt x="16577" y="21600"/>
                  <a:pt x="1071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3" name="Shape 2103"/>
          <p:cNvSpPr/>
          <p:nvPr/>
        </p:nvSpPr>
        <p:spPr>
          <a:xfrm>
            <a:off x="2245709" y="1753635"/>
            <a:ext cx="3287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7" y="21600"/>
                </a:moveTo>
                <a:lnTo>
                  <a:pt x="0" y="21600"/>
                </a:lnTo>
                <a:cubicBezTo>
                  <a:pt x="0" y="9803"/>
                  <a:pt x="9879" y="0"/>
                  <a:pt x="21600" y="0"/>
                </a:cubicBezTo>
                <a:lnTo>
                  <a:pt x="21600" y="7311"/>
                </a:lnTo>
                <a:cubicBezTo>
                  <a:pt x="13898" y="7311"/>
                  <a:pt x="7367" y="13625"/>
                  <a:pt x="736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4" name="Shape 2104"/>
          <p:cNvSpPr/>
          <p:nvPr/>
        </p:nvSpPr>
        <p:spPr>
          <a:xfrm>
            <a:off x="2647873" y="1753635"/>
            <a:ext cx="179117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8" y="21600"/>
                </a:moveTo>
                <a:cubicBezTo>
                  <a:pt x="19790" y="11700"/>
                  <a:pt x="15669" y="3960"/>
                  <a:pt x="10894" y="3960"/>
                </a:cubicBezTo>
                <a:cubicBezTo>
                  <a:pt x="10800" y="3960"/>
                  <a:pt x="10800" y="3960"/>
                  <a:pt x="10738" y="3960"/>
                </a:cubicBezTo>
                <a:cubicBezTo>
                  <a:pt x="5899" y="4140"/>
                  <a:pt x="1686" y="11880"/>
                  <a:pt x="1373" y="21600"/>
                </a:cubicBezTo>
                <a:lnTo>
                  <a:pt x="0" y="21240"/>
                </a:lnTo>
                <a:cubicBezTo>
                  <a:pt x="499" y="9360"/>
                  <a:pt x="5088" y="180"/>
                  <a:pt x="10738" y="0"/>
                </a:cubicBezTo>
                <a:cubicBezTo>
                  <a:pt x="10800" y="0"/>
                  <a:pt x="10800" y="0"/>
                  <a:pt x="10894" y="0"/>
                </a:cubicBezTo>
                <a:cubicBezTo>
                  <a:pt x="16356" y="0"/>
                  <a:pt x="21069" y="9360"/>
                  <a:pt x="21600" y="21240"/>
                </a:cubicBezTo>
                <a:lnTo>
                  <a:pt x="202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5" name="Shape 2105"/>
          <p:cNvSpPr/>
          <p:nvPr/>
        </p:nvSpPr>
        <p:spPr>
          <a:xfrm>
            <a:off x="2647873" y="1825613"/>
            <a:ext cx="179117" cy="6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5213" y="21600"/>
                  <a:pt x="562" y="12407"/>
                  <a:pt x="0" y="625"/>
                </a:cubicBezTo>
                <a:lnTo>
                  <a:pt x="1373" y="0"/>
                </a:lnTo>
                <a:cubicBezTo>
                  <a:pt x="1842" y="9818"/>
                  <a:pt x="5962" y="17583"/>
                  <a:pt x="10738" y="17583"/>
                </a:cubicBezTo>
                <a:cubicBezTo>
                  <a:pt x="10800" y="17583"/>
                  <a:pt x="10800" y="17583"/>
                  <a:pt x="10894" y="17583"/>
                </a:cubicBezTo>
                <a:cubicBezTo>
                  <a:pt x="15732" y="17405"/>
                  <a:pt x="19914" y="9640"/>
                  <a:pt x="20258" y="0"/>
                </a:cubicBezTo>
                <a:lnTo>
                  <a:pt x="21600" y="357"/>
                </a:lnTo>
                <a:cubicBezTo>
                  <a:pt x="21132" y="12139"/>
                  <a:pt x="16543" y="21243"/>
                  <a:pt x="10894" y="21421"/>
                </a:cubicBezTo>
                <a:cubicBezTo>
                  <a:pt x="10800" y="21600"/>
                  <a:pt x="10800" y="21600"/>
                  <a:pt x="1073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6" name="Shape 2106"/>
          <p:cNvSpPr/>
          <p:nvPr/>
        </p:nvSpPr>
        <p:spPr>
          <a:xfrm>
            <a:off x="2693574" y="1776485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991" y="21600"/>
                  <a:pt x="5306" y="20476"/>
                  <a:pt x="3246" y="18479"/>
                </a:cubicBezTo>
                <a:cubicBezTo>
                  <a:pt x="1249" y="16418"/>
                  <a:pt x="0" y="13734"/>
                  <a:pt x="0" y="10925"/>
                </a:cubicBezTo>
                <a:cubicBezTo>
                  <a:pt x="0" y="4994"/>
                  <a:pt x="4745" y="125"/>
                  <a:pt x="10675" y="0"/>
                </a:cubicBezTo>
                <a:cubicBezTo>
                  <a:pt x="13547" y="0"/>
                  <a:pt x="16418" y="1061"/>
                  <a:pt x="18416" y="3121"/>
                </a:cubicBezTo>
                <a:cubicBezTo>
                  <a:pt x="20476" y="5119"/>
                  <a:pt x="21600" y="7803"/>
                  <a:pt x="21600" y="10675"/>
                </a:cubicBezTo>
                <a:cubicBezTo>
                  <a:pt x="21600" y="16606"/>
                  <a:pt x="16918" y="21600"/>
                  <a:pt x="10800" y="21600"/>
                </a:cubicBezTo>
                <a:close/>
                <a:moveTo>
                  <a:pt x="10800" y="2684"/>
                </a:moveTo>
                <a:cubicBezTo>
                  <a:pt x="6243" y="2684"/>
                  <a:pt x="2747" y="6305"/>
                  <a:pt x="2747" y="10925"/>
                </a:cubicBezTo>
                <a:cubicBezTo>
                  <a:pt x="2747" y="13110"/>
                  <a:pt x="3746" y="15108"/>
                  <a:pt x="5182" y="16606"/>
                </a:cubicBezTo>
                <a:cubicBezTo>
                  <a:pt x="6680" y="18104"/>
                  <a:pt x="8802" y="18916"/>
                  <a:pt x="10987" y="18916"/>
                </a:cubicBezTo>
                <a:cubicBezTo>
                  <a:pt x="15420" y="18916"/>
                  <a:pt x="19040" y="15232"/>
                  <a:pt x="19040" y="10800"/>
                </a:cubicBezTo>
                <a:cubicBezTo>
                  <a:pt x="19040" y="8615"/>
                  <a:pt x="18229" y="6617"/>
                  <a:pt x="16606" y="5119"/>
                </a:cubicBezTo>
                <a:cubicBezTo>
                  <a:pt x="14983" y="3496"/>
                  <a:pt x="12985" y="2684"/>
                  <a:pt x="10800" y="268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7" name="Shape 2107"/>
          <p:cNvSpPr/>
          <p:nvPr/>
        </p:nvSpPr>
        <p:spPr>
          <a:xfrm>
            <a:off x="2715282" y="1798193"/>
            <a:ext cx="22588" cy="22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83"/>
                  <a:pt x="9795" y="0"/>
                  <a:pt x="21600" y="0"/>
                </a:cubicBezTo>
                <a:lnTo>
                  <a:pt x="21600" y="10924"/>
                </a:lnTo>
                <a:cubicBezTo>
                  <a:pt x="15823" y="10924"/>
                  <a:pt x="10800" y="15641"/>
                  <a:pt x="10800" y="21600"/>
                </a:cubicBez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8" name="Shape 2108"/>
          <p:cNvSpPr/>
          <p:nvPr/>
        </p:nvSpPr>
        <p:spPr>
          <a:xfrm>
            <a:off x="3108306" y="1731927"/>
            <a:ext cx="145982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4" y="21600"/>
                  <a:pt x="0" y="16796"/>
                  <a:pt x="0" y="10800"/>
                </a:cubicBezTo>
                <a:cubicBezTo>
                  <a:pt x="0" y="4804"/>
                  <a:pt x="4804" y="0"/>
                  <a:pt x="10800" y="0"/>
                </a:cubicBezTo>
                <a:cubicBezTo>
                  <a:pt x="16796" y="0"/>
                  <a:pt x="21600" y="4804"/>
                  <a:pt x="21600" y="10800"/>
                </a:cubicBezTo>
                <a:cubicBezTo>
                  <a:pt x="21600" y="16796"/>
                  <a:pt x="16796" y="21600"/>
                  <a:pt x="10800" y="21600"/>
                </a:cubicBezTo>
                <a:close/>
                <a:moveTo>
                  <a:pt x="10800" y="1653"/>
                </a:moveTo>
                <a:cubicBezTo>
                  <a:pt x="5727" y="1653"/>
                  <a:pt x="1653" y="5727"/>
                  <a:pt x="1653" y="10800"/>
                </a:cubicBezTo>
                <a:cubicBezTo>
                  <a:pt x="1653" y="15873"/>
                  <a:pt x="5727" y="19947"/>
                  <a:pt x="10800" y="19947"/>
                </a:cubicBezTo>
                <a:cubicBezTo>
                  <a:pt x="15873" y="19947"/>
                  <a:pt x="19947" y="15873"/>
                  <a:pt x="19947" y="10800"/>
                </a:cubicBezTo>
                <a:cubicBezTo>
                  <a:pt x="19947" y="5727"/>
                  <a:pt x="15873" y="1653"/>
                  <a:pt x="10800" y="165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09" name="Shape 2109"/>
          <p:cNvSpPr/>
          <p:nvPr/>
        </p:nvSpPr>
        <p:spPr>
          <a:xfrm>
            <a:off x="3227127" y="1850749"/>
            <a:ext cx="60294" cy="60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8" y="21600"/>
                </a:moveTo>
                <a:cubicBezTo>
                  <a:pt x="13966" y="21600"/>
                  <a:pt x="12476" y="20948"/>
                  <a:pt x="11266" y="19738"/>
                </a:cubicBezTo>
                <a:lnTo>
                  <a:pt x="0" y="8938"/>
                </a:lnTo>
                <a:lnTo>
                  <a:pt x="2886" y="6052"/>
                </a:lnTo>
                <a:lnTo>
                  <a:pt x="14152" y="16945"/>
                </a:lnTo>
                <a:cubicBezTo>
                  <a:pt x="14897" y="17783"/>
                  <a:pt x="16107" y="17783"/>
                  <a:pt x="16945" y="16945"/>
                </a:cubicBezTo>
                <a:cubicBezTo>
                  <a:pt x="17317" y="16572"/>
                  <a:pt x="17503" y="16107"/>
                  <a:pt x="17503" y="15548"/>
                </a:cubicBezTo>
                <a:cubicBezTo>
                  <a:pt x="17503" y="14897"/>
                  <a:pt x="17317" y="14524"/>
                  <a:pt x="16945" y="14152"/>
                </a:cubicBezTo>
                <a:lnTo>
                  <a:pt x="6052" y="2886"/>
                </a:lnTo>
                <a:lnTo>
                  <a:pt x="8845" y="0"/>
                </a:lnTo>
                <a:lnTo>
                  <a:pt x="19738" y="11359"/>
                </a:lnTo>
                <a:cubicBezTo>
                  <a:pt x="20948" y="12476"/>
                  <a:pt x="21600" y="13966"/>
                  <a:pt x="21600" y="15548"/>
                </a:cubicBezTo>
                <a:cubicBezTo>
                  <a:pt x="21600" y="17131"/>
                  <a:pt x="20948" y="18807"/>
                  <a:pt x="19738" y="19738"/>
                </a:cubicBezTo>
                <a:cubicBezTo>
                  <a:pt x="18528" y="20948"/>
                  <a:pt x="17131" y="21600"/>
                  <a:pt x="1554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0" name="Shape 2110"/>
          <p:cNvSpPr/>
          <p:nvPr/>
        </p:nvSpPr>
        <p:spPr>
          <a:xfrm>
            <a:off x="3135452" y="1773058"/>
            <a:ext cx="20584" cy="63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70" h="21600" extrusionOk="0">
                <a:moveTo>
                  <a:pt x="11190" y="21600"/>
                </a:moveTo>
                <a:cubicBezTo>
                  <a:pt x="-3730" y="15669"/>
                  <a:pt x="-3730" y="5931"/>
                  <a:pt x="11190" y="0"/>
                </a:cubicBezTo>
                <a:lnTo>
                  <a:pt x="17870" y="2656"/>
                </a:lnTo>
                <a:cubicBezTo>
                  <a:pt x="6736" y="7082"/>
                  <a:pt x="6736" y="14341"/>
                  <a:pt x="17870" y="18944"/>
                </a:cubicBezTo>
                <a:lnTo>
                  <a:pt x="1119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1" name="Shape 2111"/>
          <p:cNvSpPr/>
          <p:nvPr/>
        </p:nvSpPr>
        <p:spPr>
          <a:xfrm>
            <a:off x="1312277" y="2203785"/>
            <a:ext cx="69437" cy="15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5341"/>
                </a:lnTo>
                <a:lnTo>
                  <a:pt x="1680" y="14074"/>
                </a:lnTo>
                <a:lnTo>
                  <a:pt x="18160" y="18778"/>
                </a:lnTo>
                <a:lnTo>
                  <a:pt x="18160" y="2822"/>
                </a:lnTo>
                <a:lnTo>
                  <a:pt x="1680" y="7489"/>
                </a:lnTo>
                <a:lnTo>
                  <a:pt x="0" y="6259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2" name="Shape 2112"/>
          <p:cNvSpPr/>
          <p:nvPr/>
        </p:nvSpPr>
        <p:spPr>
          <a:xfrm>
            <a:off x="1323702" y="2252913"/>
            <a:ext cx="32879" cy="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26" y="14824"/>
                </a:moveTo>
                <a:lnTo>
                  <a:pt x="3684" y="21600"/>
                </a:lnTo>
                <a:lnTo>
                  <a:pt x="0" y="13765"/>
                </a:lnTo>
                <a:lnTo>
                  <a:pt x="17916" y="0"/>
                </a:lnTo>
                <a:lnTo>
                  <a:pt x="21600" y="7835"/>
                </a:lnTo>
                <a:lnTo>
                  <a:pt x="12726" y="1482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3" name="Shape 2113"/>
          <p:cNvSpPr/>
          <p:nvPr/>
        </p:nvSpPr>
        <p:spPr>
          <a:xfrm>
            <a:off x="1271146" y="2247200"/>
            <a:ext cx="32879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200" y="18028"/>
                </a:moveTo>
                <a:lnTo>
                  <a:pt x="14400" y="18028"/>
                </a:lnTo>
                <a:lnTo>
                  <a:pt x="14400" y="3655"/>
                </a:lnTo>
                <a:lnTo>
                  <a:pt x="7200" y="3655"/>
                </a:lnTo>
                <a:lnTo>
                  <a:pt x="7200" y="1802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4" name="Shape 2114"/>
          <p:cNvSpPr/>
          <p:nvPr/>
        </p:nvSpPr>
        <p:spPr>
          <a:xfrm>
            <a:off x="1393395" y="2247200"/>
            <a:ext cx="34014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8028"/>
                </a:lnTo>
                <a:cubicBezTo>
                  <a:pt x="7975" y="18028"/>
                  <a:pt x="14455" y="14705"/>
                  <a:pt x="14455" y="10800"/>
                </a:cubicBezTo>
                <a:cubicBezTo>
                  <a:pt x="14455" y="6812"/>
                  <a:pt x="7975" y="3655"/>
                  <a:pt x="0" y="3655"/>
                </a:cubicBezTo>
                <a:lnTo>
                  <a:pt x="0" y="0"/>
                </a:lnTo>
                <a:cubicBezTo>
                  <a:pt x="11963" y="0"/>
                  <a:pt x="21600" y="4818"/>
                  <a:pt x="21600" y="10800"/>
                </a:cubicBezTo>
                <a:cubicBezTo>
                  <a:pt x="21600" y="16698"/>
                  <a:pt x="11963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5" name="Shape 2115"/>
          <p:cNvSpPr/>
          <p:nvPr/>
        </p:nvSpPr>
        <p:spPr>
          <a:xfrm>
            <a:off x="1393395" y="2224350"/>
            <a:ext cx="55727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450"/>
                </a:lnTo>
                <a:cubicBezTo>
                  <a:pt x="9456" y="19450"/>
                  <a:pt x="17220" y="15550"/>
                  <a:pt x="17220" y="10800"/>
                </a:cubicBezTo>
                <a:cubicBezTo>
                  <a:pt x="17220" y="6050"/>
                  <a:pt x="9456" y="2150"/>
                  <a:pt x="0" y="2150"/>
                </a:cubicBezTo>
                <a:lnTo>
                  <a:pt x="0" y="0"/>
                </a:lnTo>
                <a:cubicBezTo>
                  <a:pt x="11845" y="0"/>
                  <a:pt x="21600" y="4850"/>
                  <a:pt x="21600" y="10800"/>
                </a:cubicBezTo>
                <a:cubicBezTo>
                  <a:pt x="21600" y="16750"/>
                  <a:pt x="1184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6" name="Shape 2116"/>
          <p:cNvSpPr/>
          <p:nvPr/>
        </p:nvSpPr>
        <p:spPr>
          <a:xfrm>
            <a:off x="1393395" y="2268908"/>
            <a:ext cx="1117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cubicBezTo>
                  <a:pt x="11782" y="0"/>
                  <a:pt x="21600" y="4772"/>
                  <a:pt x="21600" y="10800"/>
                </a:cubicBezTo>
                <a:cubicBezTo>
                  <a:pt x="21600" y="16828"/>
                  <a:pt x="11782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7" name="Shape 2117"/>
          <p:cNvSpPr/>
          <p:nvPr/>
        </p:nvSpPr>
        <p:spPr>
          <a:xfrm>
            <a:off x="1771567" y="2203785"/>
            <a:ext cx="69437" cy="15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5232"/>
                </a:lnTo>
                <a:lnTo>
                  <a:pt x="1760" y="13930"/>
                </a:lnTo>
                <a:lnTo>
                  <a:pt x="18160" y="18778"/>
                </a:lnTo>
                <a:lnTo>
                  <a:pt x="18160" y="2822"/>
                </a:lnTo>
                <a:lnTo>
                  <a:pt x="1760" y="7489"/>
                </a:lnTo>
                <a:lnTo>
                  <a:pt x="0" y="6259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8" name="Shape 2118"/>
          <p:cNvSpPr/>
          <p:nvPr/>
        </p:nvSpPr>
        <p:spPr>
          <a:xfrm>
            <a:off x="1782992" y="2252913"/>
            <a:ext cx="34014" cy="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28" y="14824"/>
                </a:moveTo>
                <a:lnTo>
                  <a:pt x="3655" y="21600"/>
                </a:lnTo>
                <a:lnTo>
                  <a:pt x="0" y="13765"/>
                </a:lnTo>
                <a:lnTo>
                  <a:pt x="17945" y="0"/>
                </a:lnTo>
                <a:lnTo>
                  <a:pt x="21600" y="7835"/>
                </a:lnTo>
                <a:lnTo>
                  <a:pt x="12628" y="1482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19" name="Shape 2119"/>
          <p:cNvSpPr/>
          <p:nvPr/>
        </p:nvSpPr>
        <p:spPr>
          <a:xfrm>
            <a:off x="1730436" y="2247200"/>
            <a:ext cx="34014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8028"/>
                </a:moveTo>
                <a:lnTo>
                  <a:pt x="14289" y="18028"/>
                </a:lnTo>
                <a:lnTo>
                  <a:pt x="14289" y="3655"/>
                </a:lnTo>
                <a:lnTo>
                  <a:pt x="7145" y="3655"/>
                </a:lnTo>
                <a:lnTo>
                  <a:pt x="7145" y="1802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0" name="Shape 2120"/>
          <p:cNvSpPr/>
          <p:nvPr/>
        </p:nvSpPr>
        <p:spPr>
          <a:xfrm>
            <a:off x="1854970" y="2254055"/>
            <a:ext cx="52300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6" y="20004"/>
                </a:moveTo>
                <a:lnTo>
                  <a:pt x="18318" y="21600"/>
                </a:lnTo>
                <a:lnTo>
                  <a:pt x="0" y="3192"/>
                </a:lnTo>
                <a:lnTo>
                  <a:pt x="3282" y="0"/>
                </a:lnTo>
                <a:lnTo>
                  <a:pt x="21600" y="18301"/>
                </a:lnTo>
                <a:lnTo>
                  <a:pt x="19906" y="2000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1" name="Shape 2121"/>
          <p:cNvSpPr/>
          <p:nvPr/>
        </p:nvSpPr>
        <p:spPr>
          <a:xfrm>
            <a:off x="1854970" y="2254055"/>
            <a:ext cx="52300" cy="5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88" y="12388"/>
                </a:moveTo>
                <a:lnTo>
                  <a:pt x="3282" y="21600"/>
                </a:lnTo>
                <a:lnTo>
                  <a:pt x="0" y="18318"/>
                </a:lnTo>
                <a:lnTo>
                  <a:pt x="18318" y="0"/>
                </a:lnTo>
                <a:lnTo>
                  <a:pt x="21600" y="3282"/>
                </a:lnTo>
                <a:lnTo>
                  <a:pt x="12388" y="1238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2" name="Shape 2122"/>
          <p:cNvSpPr/>
          <p:nvPr/>
        </p:nvSpPr>
        <p:spPr>
          <a:xfrm>
            <a:off x="2200009" y="5525068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4400"/>
                </a:moveTo>
                <a:lnTo>
                  <a:pt x="14455" y="14400"/>
                </a:lnTo>
                <a:lnTo>
                  <a:pt x="14455" y="7200"/>
                </a:lnTo>
                <a:lnTo>
                  <a:pt x="7311" y="7200"/>
                </a:lnTo>
                <a:lnTo>
                  <a:pt x="731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3" name="Shape 2123"/>
          <p:cNvSpPr/>
          <p:nvPr/>
        </p:nvSpPr>
        <p:spPr>
          <a:xfrm>
            <a:off x="2200009" y="5479368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4400"/>
                </a:moveTo>
                <a:lnTo>
                  <a:pt x="14455" y="14400"/>
                </a:lnTo>
                <a:lnTo>
                  <a:pt x="14455" y="7200"/>
                </a:lnTo>
                <a:lnTo>
                  <a:pt x="7311" y="7200"/>
                </a:lnTo>
                <a:lnTo>
                  <a:pt x="731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4" name="Shape 2124"/>
          <p:cNvSpPr/>
          <p:nvPr/>
        </p:nvSpPr>
        <p:spPr>
          <a:xfrm>
            <a:off x="2211434" y="5407390"/>
            <a:ext cx="144842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634"/>
                </a:lnTo>
                <a:lnTo>
                  <a:pt x="1656" y="19634"/>
                </a:lnTo>
                <a:lnTo>
                  <a:pt x="1656" y="20227"/>
                </a:lnTo>
                <a:lnTo>
                  <a:pt x="19944" y="20227"/>
                </a:lnTo>
                <a:lnTo>
                  <a:pt x="19944" y="1342"/>
                </a:lnTo>
                <a:lnTo>
                  <a:pt x="1656" y="1342"/>
                </a:lnTo>
                <a:lnTo>
                  <a:pt x="1656" y="1998"/>
                </a:lnTo>
                <a:lnTo>
                  <a:pt x="0" y="199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5" name="Shape 2125"/>
          <p:cNvSpPr/>
          <p:nvPr/>
        </p:nvSpPr>
        <p:spPr>
          <a:xfrm>
            <a:off x="2200009" y="5434810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4400"/>
                </a:moveTo>
                <a:lnTo>
                  <a:pt x="14455" y="14400"/>
                </a:lnTo>
                <a:lnTo>
                  <a:pt x="14455" y="7200"/>
                </a:lnTo>
                <a:lnTo>
                  <a:pt x="7311" y="7200"/>
                </a:lnTo>
                <a:lnTo>
                  <a:pt x="731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6" name="Shape 2126"/>
          <p:cNvSpPr/>
          <p:nvPr/>
        </p:nvSpPr>
        <p:spPr>
          <a:xfrm>
            <a:off x="2311975" y="5417672"/>
            <a:ext cx="11166" cy="156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7" name="Shape 2127"/>
          <p:cNvSpPr/>
          <p:nvPr/>
        </p:nvSpPr>
        <p:spPr>
          <a:xfrm>
            <a:off x="2647873" y="2291758"/>
            <a:ext cx="179117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18230"/>
                </a:moveTo>
                <a:lnTo>
                  <a:pt x="20258" y="18230"/>
                </a:lnTo>
                <a:lnTo>
                  <a:pt x="20258" y="3370"/>
                </a:lnTo>
                <a:lnTo>
                  <a:pt x="1373" y="3370"/>
                </a:lnTo>
                <a:lnTo>
                  <a:pt x="1373" y="1823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8" name="Shape 2128"/>
          <p:cNvSpPr/>
          <p:nvPr/>
        </p:nvSpPr>
        <p:spPr>
          <a:xfrm>
            <a:off x="2720994" y="2303183"/>
            <a:ext cx="32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1963"/>
                  <a:pt x="0" y="0"/>
                </a:cubicBezTo>
                <a:lnTo>
                  <a:pt x="7200" y="0"/>
                </a:lnTo>
                <a:cubicBezTo>
                  <a:pt x="7200" y="4320"/>
                  <a:pt x="8540" y="6978"/>
                  <a:pt x="10716" y="6978"/>
                </a:cubicBezTo>
                <a:cubicBezTo>
                  <a:pt x="12893" y="6978"/>
                  <a:pt x="14400" y="4320"/>
                  <a:pt x="14400" y="0"/>
                </a:cubicBezTo>
                <a:lnTo>
                  <a:pt x="21600" y="0"/>
                </a:lnTo>
                <a:cubicBezTo>
                  <a:pt x="21600" y="11963"/>
                  <a:pt x="16912" y="21600"/>
                  <a:pt x="1071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29" name="Shape 2129"/>
          <p:cNvSpPr/>
          <p:nvPr/>
        </p:nvSpPr>
        <p:spPr>
          <a:xfrm>
            <a:off x="2699287" y="2196930"/>
            <a:ext cx="78575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398" y="21600"/>
                </a:lnTo>
                <a:lnTo>
                  <a:pt x="15398" y="15449"/>
                </a:lnTo>
                <a:cubicBezTo>
                  <a:pt x="15398" y="10156"/>
                  <a:pt x="13402" y="6151"/>
                  <a:pt x="10764" y="6151"/>
                </a:cubicBezTo>
                <a:cubicBezTo>
                  <a:pt x="8198" y="6151"/>
                  <a:pt x="6202" y="10156"/>
                  <a:pt x="6202" y="15449"/>
                </a:cubicBezTo>
                <a:lnTo>
                  <a:pt x="6202" y="21600"/>
                </a:lnTo>
                <a:lnTo>
                  <a:pt x="0" y="21600"/>
                </a:lnTo>
                <a:lnTo>
                  <a:pt x="0" y="15449"/>
                </a:lnTo>
                <a:lnTo>
                  <a:pt x="3065" y="15449"/>
                </a:lnTo>
                <a:cubicBezTo>
                  <a:pt x="3065" y="6723"/>
                  <a:pt x="6487" y="0"/>
                  <a:pt x="10764" y="0"/>
                </a:cubicBezTo>
                <a:cubicBezTo>
                  <a:pt x="15113" y="0"/>
                  <a:pt x="18535" y="6723"/>
                  <a:pt x="18535" y="15449"/>
                </a:cubicBezTo>
                <a:lnTo>
                  <a:pt x="21600" y="1544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0" name="Shape 2130"/>
          <p:cNvSpPr/>
          <p:nvPr/>
        </p:nvSpPr>
        <p:spPr>
          <a:xfrm>
            <a:off x="2647873" y="2247200"/>
            <a:ext cx="179117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258" y="21600"/>
                </a:lnTo>
                <a:lnTo>
                  <a:pt x="20258" y="7311"/>
                </a:lnTo>
                <a:lnTo>
                  <a:pt x="1373" y="7311"/>
                </a:lnTo>
                <a:lnTo>
                  <a:pt x="1373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1" name="Shape 2131"/>
          <p:cNvSpPr/>
          <p:nvPr/>
        </p:nvSpPr>
        <p:spPr>
          <a:xfrm>
            <a:off x="3108306" y="2252913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700" y="21600"/>
                  <a:pt x="0" y="16800"/>
                  <a:pt x="0" y="10800"/>
                </a:cubicBezTo>
                <a:cubicBezTo>
                  <a:pt x="0" y="4700"/>
                  <a:pt x="4800" y="0"/>
                  <a:pt x="10800" y="0"/>
                </a:cubicBezTo>
                <a:cubicBezTo>
                  <a:pt x="16900" y="0"/>
                  <a:pt x="21600" y="4700"/>
                  <a:pt x="21600" y="10800"/>
                </a:cubicBezTo>
                <a:cubicBezTo>
                  <a:pt x="21600" y="16800"/>
                  <a:pt x="168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1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100"/>
                  <a:pt x="145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2" name="Shape 2132"/>
          <p:cNvSpPr/>
          <p:nvPr/>
        </p:nvSpPr>
        <p:spPr>
          <a:xfrm>
            <a:off x="3230555" y="2196930"/>
            <a:ext cx="55727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4778" y="21600"/>
                  <a:pt x="0" y="16800"/>
                  <a:pt x="0" y="10800"/>
                </a:cubicBezTo>
                <a:cubicBezTo>
                  <a:pt x="0" y="4700"/>
                  <a:pt x="4877" y="0"/>
                  <a:pt x="10850" y="0"/>
                </a:cubicBezTo>
                <a:cubicBezTo>
                  <a:pt x="16922" y="0"/>
                  <a:pt x="21600" y="4700"/>
                  <a:pt x="21600" y="10800"/>
                </a:cubicBezTo>
                <a:cubicBezTo>
                  <a:pt x="21600" y="16800"/>
                  <a:pt x="16822" y="21600"/>
                  <a:pt x="10850" y="21600"/>
                </a:cubicBezTo>
                <a:close/>
                <a:moveTo>
                  <a:pt x="10850" y="4300"/>
                </a:moveTo>
                <a:cubicBezTo>
                  <a:pt x="7167" y="4300"/>
                  <a:pt x="4380" y="7100"/>
                  <a:pt x="4380" y="10800"/>
                </a:cubicBezTo>
                <a:cubicBezTo>
                  <a:pt x="4380" y="14500"/>
                  <a:pt x="7266" y="17300"/>
                  <a:pt x="10850" y="17300"/>
                </a:cubicBezTo>
                <a:cubicBezTo>
                  <a:pt x="14533" y="17300"/>
                  <a:pt x="17220" y="14500"/>
                  <a:pt x="17220" y="10800"/>
                </a:cubicBezTo>
                <a:cubicBezTo>
                  <a:pt x="17220" y="7100"/>
                  <a:pt x="14433" y="4300"/>
                  <a:pt x="108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3" name="Shape 2133"/>
          <p:cNvSpPr/>
          <p:nvPr/>
        </p:nvSpPr>
        <p:spPr>
          <a:xfrm>
            <a:off x="3230555" y="2308896"/>
            <a:ext cx="55727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4778" y="21600"/>
                  <a:pt x="0" y="16723"/>
                  <a:pt x="0" y="10750"/>
                </a:cubicBezTo>
                <a:cubicBezTo>
                  <a:pt x="0" y="4678"/>
                  <a:pt x="4877" y="0"/>
                  <a:pt x="10850" y="0"/>
                </a:cubicBezTo>
                <a:cubicBezTo>
                  <a:pt x="16922" y="0"/>
                  <a:pt x="21600" y="4678"/>
                  <a:pt x="21600" y="10750"/>
                </a:cubicBezTo>
                <a:cubicBezTo>
                  <a:pt x="21600" y="16723"/>
                  <a:pt x="16822" y="21600"/>
                  <a:pt x="10850" y="21600"/>
                </a:cubicBezTo>
                <a:close/>
                <a:moveTo>
                  <a:pt x="10850" y="4380"/>
                </a:moveTo>
                <a:cubicBezTo>
                  <a:pt x="7167" y="4380"/>
                  <a:pt x="4380" y="7067"/>
                  <a:pt x="4380" y="10750"/>
                </a:cubicBezTo>
                <a:cubicBezTo>
                  <a:pt x="4380" y="14334"/>
                  <a:pt x="7266" y="17220"/>
                  <a:pt x="10850" y="17220"/>
                </a:cubicBezTo>
                <a:cubicBezTo>
                  <a:pt x="14533" y="17220"/>
                  <a:pt x="17220" y="14334"/>
                  <a:pt x="17220" y="10750"/>
                </a:cubicBezTo>
                <a:cubicBezTo>
                  <a:pt x="17220" y="7067"/>
                  <a:pt x="14433" y="4380"/>
                  <a:pt x="10850" y="438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4" name="Shape 2134"/>
          <p:cNvSpPr/>
          <p:nvPr/>
        </p:nvSpPr>
        <p:spPr>
          <a:xfrm>
            <a:off x="3172287" y="2236918"/>
            <a:ext cx="50009" cy="32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4" y="14170"/>
                </a:moveTo>
                <a:lnTo>
                  <a:pt x="2149" y="21600"/>
                </a:lnTo>
                <a:lnTo>
                  <a:pt x="0" y="14861"/>
                </a:lnTo>
                <a:lnTo>
                  <a:pt x="19451" y="0"/>
                </a:lnTo>
                <a:lnTo>
                  <a:pt x="21600" y="6739"/>
                </a:lnTo>
                <a:lnTo>
                  <a:pt x="11874" y="141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5" name="Shape 2135"/>
          <p:cNvSpPr/>
          <p:nvPr/>
        </p:nvSpPr>
        <p:spPr>
          <a:xfrm>
            <a:off x="3172287" y="2292901"/>
            <a:ext cx="50009" cy="31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2" y="18290"/>
                </a:moveTo>
                <a:lnTo>
                  <a:pt x="19451" y="21600"/>
                </a:lnTo>
                <a:lnTo>
                  <a:pt x="0" y="6619"/>
                </a:lnTo>
                <a:lnTo>
                  <a:pt x="2149" y="0"/>
                </a:lnTo>
                <a:lnTo>
                  <a:pt x="21600" y="14981"/>
                </a:lnTo>
                <a:lnTo>
                  <a:pt x="20582" y="1829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6" name="Shape 2136"/>
          <p:cNvSpPr/>
          <p:nvPr/>
        </p:nvSpPr>
        <p:spPr>
          <a:xfrm>
            <a:off x="2189726" y="266764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4" y="19912"/>
                </a:moveTo>
                <a:lnTo>
                  <a:pt x="20256" y="19912"/>
                </a:lnTo>
                <a:lnTo>
                  <a:pt x="20256" y="1688"/>
                </a:lnTo>
                <a:lnTo>
                  <a:pt x="1344" y="1688"/>
                </a:lnTo>
                <a:lnTo>
                  <a:pt x="1344" y="199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7" name="Shape 2137"/>
          <p:cNvSpPr/>
          <p:nvPr/>
        </p:nvSpPr>
        <p:spPr>
          <a:xfrm>
            <a:off x="2208006" y="2715630"/>
            <a:ext cx="102569" cy="7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68" y="21600"/>
                </a:moveTo>
                <a:lnTo>
                  <a:pt x="7889" y="4320"/>
                </a:lnTo>
                <a:lnTo>
                  <a:pt x="1687" y="12393"/>
                </a:lnTo>
                <a:lnTo>
                  <a:pt x="0" y="10269"/>
                </a:lnTo>
                <a:lnTo>
                  <a:pt x="7889" y="0"/>
                </a:lnTo>
                <a:lnTo>
                  <a:pt x="21600" y="19475"/>
                </a:lnTo>
                <a:lnTo>
                  <a:pt x="1996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8" name="Shape 2138"/>
          <p:cNvSpPr/>
          <p:nvPr/>
        </p:nvSpPr>
        <p:spPr>
          <a:xfrm>
            <a:off x="2289125" y="2737338"/>
            <a:ext cx="61436" cy="3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63" y="21600"/>
                </a:moveTo>
                <a:lnTo>
                  <a:pt x="10342" y="8471"/>
                </a:lnTo>
                <a:lnTo>
                  <a:pt x="2929" y="21035"/>
                </a:lnTo>
                <a:lnTo>
                  <a:pt x="0" y="16800"/>
                </a:lnTo>
                <a:lnTo>
                  <a:pt x="10342" y="0"/>
                </a:lnTo>
                <a:lnTo>
                  <a:pt x="21600" y="17365"/>
                </a:lnTo>
                <a:lnTo>
                  <a:pt x="1876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39" name="Shape 2139"/>
          <p:cNvSpPr/>
          <p:nvPr/>
        </p:nvSpPr>
        <p:spPr>
          <a:xfrm>
            <a:off x="2273129" y="2700778"/>
            <a:ext cx="32877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1" y="21600"/>
                </a:moveTo>
                <a:cubicBezTo>
                  <a:pt x="4556" y="21600"/>
                  <a:pt x="0" y="16948"/>
                  <a:pt x="0" y="10800"/>
                </a:cubicBezTo>
                <a:cubicBezTo>
                  <a:pt x="0" y="4652"/>
                  <a:pt x="4556" y="0"/>
                  <a:pt x="10631" y="0"/>
                </a:cubicBezTo>
                <a:cubicBezTo>
                  <a:pt x="16875" y="0"/>
                  <a:pt x="21600" y="4652"/>
                  <a:pt x="21600" y="10800"/>
                </a:cubicBezTo>
                <a:cubicBezTo>
                  <a:pt x="21600" y="16948"/>
                  <a:pt x="16875" y="21600"/>
                  <a:pt x="10631" y="21600"/>
                </a:cubicBezTo>
                <a:close/>
                <a:moveTo>
                  <a:pt x="10631" y="7145"/>
                </a:moveTo>
                <a:cubicBezTo>
                  <a:pt x="8438" y="7145"/>
                  <a:pt x="7087" y="8640"/>
                  <a:pt x="7087" y="10800"/>
                </a:cubicBezTo>
                <a:cubicBezTo>
                  <a:pt x="7087" y="12960"/>
                  <a:pt x="8438" y="14455"/>
                  <a:pt x="10631" y="14455"/>
                </a:cubicBezTo>
                <a:cubicBezTo>
                  <a:pt x="12825" y="14455"/>
                  <a:pt x="14344" y="12960"/>
                  <a:pt x="14344" y="10800"/>
                </a:cubicBezTo>
                <a:cubicBezTo>
                  <a:pt x="14344" y="8640"/>
                  <a:pt x="12825" y="7145"/>
                  <a:pt x="10631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0" name="Shape 2140"/>
          <p:cNvSpPr/>
          <p:nvPr/>
        </p:nvSpPr>
        <p:spPr>
          <a:xfrm>
            <a:off x="1271146" y="266764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200" y="21600"/>
                </a:lnTo>
                <a:lnTo>
                  <a:pt x="16200" y="19912"/>
                </a:lnTo>
                <a:lnTo>
                  <a:pt x="20227" y="19912"/>
                </a:lnTo>
                <a:lnTo>
                  <a:pt x="20227" y="5832"/>
                </a:lnTo>
                <a:lnTo>
                  <a:pt x="15794" y="5832"/>
                </a:lnTo>
                <a:lnTo>
                  <a:pt x="13765" y="1688"/>
                </a:lnTo>
                <a:lnTo>
                  <a:pt x="7803" y="1688"/>
                </a:lnTo>
                <a:lnTo>
                  <a:pt x="5775" y="5832"/>
                </a:lnTo>
                <a:lnTo>
                  <a:pt x="1342" y="5832"/>
                </a:lnTo>
                <a:lnTo>
                  <a:pt x="1342" y="19912"/>
                </a:lnTo>
                <a:lnTo>
                  <a:pt x="5400" y="19912"/>
                </a:lnTo>
                <a:lnTo>
                  <a:pt x="5400" y="21600"/>
                </a:lnTo>
                <a:lnTo>
                  <a:pt x="0" y="21600"/>
                </a:lnTo>
                <a:lnTo>
                  <a:pt x="0" y="4144"/>
                </a:lnTo>
                <a:lnTo>
                  <a:pt x="4994" y="4144"/>
                </a:lnTo>
                <a:lnTo>
                  <a:pt x="6992" y="0"/>
                </a:lnTo>
                <a:lnTo>
                  <a:pt x="14577" y="0"/>
                </a:lnTo>
                <a:lnTo>
                  <a:pt x="16606" y="4144"/>
                </a:lnTo>
                <a:lnTo>
                  <a:pt x="21600" y="4144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1" name="Shape 2141"/>
          <p:cNvSpPr/>
          <p:nvPr/>
        </p:nvSpPr>
        <p:spPr>
          <a:xfrm>
            <a:off x="1309992" y="2712203"/>
            <a:ext cx="100284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8" y="21600"/>
                </a:moveTo>
                <a:cubicBezTo>
                  <a:pt x="4775" y="21600"/>
                  <a:pt x="0" y="16782"/>
                  <a:pt x="0" y="10800"/>
                </a:cubicBezTo>
                <a:cubicBezTo>
                  <a:pt x="0" y="4818"/>
                  <a:pt x="4775" y="0"/>
                  <a:pt x="10828" y="0"/>
                </a:cubicBezTo>
                <a:cubicBezTo>
                  <a:pt x="16825" y="0"/>
                  <a:pt x="21600" y="4818"/>
                  <a:pt x="21600" y="10800"/>
                </a:cubicBezTo>
                <a:cubicBezTo>
                  <a:pt x="21600" y="16782"/>
                  <a:pt x="16825" y="21600"/>
                  <a:pt x="10828" y="21600"/>
                </a:cubicBezTo>
                <a:close/>
                <a:moveTo>
                  <a:pt x="10828" y="2437"/>
                </a:moveTo>
                <a:cubicBezTo>
                  <a:pt x="6108" y="2437"/>
                  <a:pt x="2388" y="6148"/>
                  <a:pt x="2388" y="10800"/>
                </a:cubicBezTo>
                <a:cubicBezTo>
                  <a:pt x="2388" y="15452"/>
                  <a:pt x="6108" y="19163"/>
                  <a:pt x="10828" y="19163"/>
                </a:cubicBezTo>
                <a:cubicBezTo>
                  <a:pt x="15492" y="19163"/>
                  <a:pt x="19212" y="15452"/>
                  <a:pt x="19212" y="10800"/>
                </a:cubicBezTo>
                <a:cubicBezTo>
                  <a:pt x="19212" y="6148"/>
                  <a:pt x="15492" y="2437"/>
                  <a:pt x="10828" y="2437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2" name="Shape 2142"/>
          <p:cNvSpPr/>
          <p:nvPr/>
        </p:nvSpPr>
        <p:spPr>
          <a:xfrm>
            <a:off x="1416245" y="2717915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3" name="Shape 2143"/>
          <p:cNvSpPr/>
          <p:nvPr/>
        </p:nvSpPr>
        <p:spPr>
          <a:xfrm>
            <a:off x="1331700" y="2735053"/>
            <a:ext cx="28304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19" y="21600"/>
                </a:moveTo>
                <a:lnTo>
                  <a:pt x="0" y="21600"/>
                </a:lnTo>
                <a:cubicBezTo>
                  <a:pt x="0" y="9400"/>
                  <a:pt x="9512" y="0"/>
                  <a:pt x="21600" y="0"/>
                </a:cubicBezTo>
                <a:lnTo>
                  <a:pt x="21600" y="8600"/>
                </a:lnTo>
                <a:cubicBezTo>
                  <a:pt x="14268" y="8600"/>
                  <a:pt x="8719" y="14200"/>
                  <a:pt x="871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4" name="Shape 2144"/>
          <p:cNvSpPr/>
          <p:nvPr/>
        </p:nvSpPr>
        <p:spPr>
          <a:xfrm>
            <a:off x="2647873" y="2667645"/>
            <a:ext cx="179117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19912"/>
                </a:moveTo>
                <a:lnTo>
                  <a:pt x="20258" y="19912"/>
                </a:lnTo>
                <a:lnTo>
                  <a:pt x="20258" y="1688"/>
                </a:lnTo>
                <a:lnTo>
                  <a:pt x="1373" y="1688"/>
                </a:lnTo>
                <a:lnTo>
                  <a:pt x="1373" y="199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5" name="Shape 2145"/>
          <p:cNvSpPr/>
          <p:nvPr/>
        </p:nvSpPr>
        <p:spPr>
          <a:xfrm>
            <a:off x="2715282" y="2708775"/>
            <a:ext cx="62580" cy="62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10756"/>
                </a:lnTo>
                <a:lnTo>
                  <a:pt x="0" y="21600"/>
                </a:lnTo>
                <a:close/>
                <a:moveTo>
                  <a:pt x="3838" y="6222"/>
                </a:moveTo>
                <a:lnTo>
                  <a:pt x="3838" y="15378"/>
                </a:lnTo>
                <a:lnTo>
                  <a:pt x="13121" y="10756"/>
                </a:lnTo>
                <a:lnTo>
                  <a:pt x="3838" y="622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6" name="Shape 2146"/>
          <p:cNvSpPr/>
          <p:nvPr/>
        </p:nvSpPr>
        <p:spPr>
          <a:xfrm>
            <a:off x="3108306" y="266764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912"/>
                </a:moveTo>
                <a:lnTo>
                  <a:pt x="20227" y="19912"/>
                </a:lnTo>
                <a:lnTo>
                  <a:pt x="20227" y="1688"/>
                </a:lnTo>
                <a:lnTo>
                  <a:pt x="1342" y="1688"/>
                </a:lnTo>
                <a:lnTo>
                  <a:pt x="1342" y="199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7" name="Shape 2147"/>
          <p:cNvSpPr/>
          <p:nvPr/>
        </p:nvSpPr>
        <p:spPr>
          <a:xfrm>
            <a:off x="3225985" y="2689353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0800"/>
                </a:lnTo>
                <a:lnTo>
                  <a:pt x="14289" y="10800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8" name="Shape 2148"/>
          <p:cNvSpPr/>
          <p:nvPr/>
        </p:nvSpPr>
        <p:spPr>
          <a:xfrm>
            <a:off x="3180284" y="2689353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0800"/>
                </a:lnTo>
                <a:lnTo>
                  <a:pt x="14289" y="10800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49" name="Shape 2149"/>
          <p:cNvSpPr/>
          <p:nvPr/>
        </p:nvSpPr>
        <p:spPr>
          <a:xfrm>
            <a:off x="3135726" y="2689353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0800"/>
                </a:lnTo>
                <a:lnTo>
                  <a:pt x="14289" y="10800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0" name="Shape 2150"/>
          <p:cNvSpPr/>
          <p:nvPr/>
        </p:nvSpPr>
        <p:spPr>
          <a:xfrm>
            <a:off x="3135726" y="2768186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289" y="21600"/>
                </a:lnTo>
                <a:lnTo>
                  <a:pt x="14289" y="10800"/>
                </a:lnTo>
                <a:lnTo>
                  <a:pt x="7145" y="10800"/>
                </a:lnTo>
                <a:lnTo>
                  <a:pt x="7145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1" name="Shape 2151"/>
          <p:cNvSpPr/>
          <p:nvPr/>
        </p:nvSpPr>
        <p:spPr>
          <a:xfrm>
            <a:off x="3180284" y="2768186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289" y="21600"/>
                </a:lnTo>
                <a:lnTo>
                  <a:pt x="14289" y="10800"/>
                </a:lnTo>
                <a:lnTo>
                  <a:pt x="7145" y="10800"/>
                </a:lnTo>
                <a:lnTo>
                  <a:pt x="7145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2" name="Shape 2152"/>
          <p:cNvSpPr/>
          <p:nvPr/>
        </p:nvSpPr>
        <p:spPr>
          <a:xfrm>
            <a:off x="3225985" y="2768186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289" y="21600"/>
                </a:lnTo>
                <a:lnTo>
                  <a:pt x="14289" y="10800"/>
                </a:lnTo>
                <a:lnTo>
                  <a:pt x="7145" y="10800"/>
                </a:lnTo>
                <a:lnTo>
                  <a:pt x="7145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3" name="Shape 2153"/>
          <p:cNvSpPr/>
          <p:nvPr/>
        </p:nvSpPr>
        <p:spPr>
          <a:xfrm>
            <a:off x="1275716" y="3126935"/>
            <a:ext cx="16769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4" name="Shape 2154"/>
          <p:cNvSpPr/>
          <p:nvPr/>
        </p:nvSpPr>
        <p:spPr>
          <a:xfrm>
            <a:off x="1275716" y="3261751"/>
            <a:ext cx="16769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5" name="Shape 2155"/>
          <p:cNvSpPr/>
          <p:nvPr/>
        </p:nvSpPr>
        <p:spPr>
          <a:xfrm>
            <a:off x="1292854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6" name="Shape 2156"/>
          <p:cNvSpPr/>
          <p:nvPr/>
        </p:nvSpPr>
        <p:spPr>
          <a:xfrm>
            <a:off x="1309992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7" name="Shape 2157"/>
          <p:cNvSpPr/>
          <p:nvPr/>
        </p:nvSpPr>
        <p:spPr>
          <a:xfrm>
            <a:off x="1325987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8" name="Shape 2158"/>
          <p:cNvSpPr/>
          <p:nvPr/>
        </p:nvSpPr>
        <p:spPr>
          <a:xfrm>
            <a:off x="1292854" y="3188631"/>
            <a:ext cx="44302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369" y="17300"/>
                </a:moveTo>
                <a:lnTo>
                  <a:pt x="16231" y="17300"/>
                </a:lnTo>
                <a:lnTo>
                  <a:pt x="16231" y="4300"/>
                </a:lnTo>
                <a:lnTo>
                  <a:pt x="5369" y="4300"/>
                </a:lnTo>
                <a:lnTo>
                  <a:pt x="5369" y="173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59" name="Shape 2159"/>
          <p:cNvSpPr/>
          <p:nvPr/>
        </p:nvSpPr>
        <p:spPr>
          <a:xfrm>
            <a:off x="1348837" y="3188631"/>
            <a:ext cx="39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0" name="Shape 2160"/>
          <p:cNvSpPr/>
          <p:nvPr/>
        </p:nvSpPr>
        <p:spPr>
          <a:xfrm>
            <a:off x="1271146" y="3126935"/>
            <a:ext cx="17911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6106"/>
                </a:moveTo>
                <a:lnTo>
                  <a:pt x="20227" y="16106"/>
                </a:lnTo>
                <a:lnTo>
                  <a:pt x="20227" y="5369"/>
                </a:lnTo>
                <a:lnTo>
                  <a:pt x="1342" y="5369"/>
                </a:lnTo>
                <a:lnTo>
                  <a:pt x="1342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1" name="Shape 2161"/>
          <p:cNvSpPr/>
          <p:nvPr/>
        </p:nvSpPr>
        <p:spPr>
          <a:xfrm>
            <a:off x="1271146" y="3182918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373"/>
                </a:lnTo>
                <a:lnTo>
                  <a:pt x="1342" y="1373"/>
                </a:lnTo>
                <a:lnTo>
                  <a:pt x="1342" y="18916"/>
                </a:lnTo>
                <a:lnTo>
                  <a:pt x="20227" y="18916"/>
                </a:lnTo>
                <a:lnTo>
                  <a:pt x="2022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2" name="Shape 2162"/>
          <p:cNvSpPr/>
          <p:nvPr/>
        </p:nvSpPr>
        <p:spPr>
          <a:xfrm>
            <a:off x="1348837" y="3188631"/>
            <a:ext cx="39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3" name="Shape 2163"/>
          <p:cNvSpPr/>
          <p:nvPr/>
        </p:nvSpPr>
        <p:spPr>
          <a:xfrm>
            <a:off x="1348837" y="3210338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4" name="Shape 2164"/>
          <p:cNvSpPr/>
          <p:nvPr/>
        </p:nvSpPr>
        <p:spPr>
          <a:xfrm>
            <a:off x="1348837" y="3233189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5" name="Shape 2165"/>
          <p:cNvSpPr/>
          <p:nvPr/>
        </p:nvSpPr>
        <p:spPr>
          <a:xfrm>
            <a:off x="1730436" y="3182918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8916"/>
                </a:lnTo>
                <a:lnTo>
                  <a:pt x="20258" y="18916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6" name="Shape 2166"/>
          <p:cNvSpPr/>
          <p:nvPr/>
        </p:nvSpPr>
        <p:spPr>
          <a:xfrm>
            <a:off x="1730436" y="3126935"/>
            <a:ext cx="17911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6106"/>
                </a:moveTo>
                <a:lnTo>
                  <a:pt x="20258" y="16106"/>
                </a:lnTo>
                <a:lnTo>
                  <a:pt x="20258" y="5369"/>
                </a:lnTo>
                <a:lnTo>
                  <a:pt x="1342" y="5369"/>
                </a:lnTo>
                <a:lnTo>
                  <a:pt x="1342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7" name="Shape 2167"/>
          <p:cNvSpPr/>
          <p:nvPr/>
        </p:nvSpPr>
        <p:spPr>
          <a:xfrm>
            <a:off x="1752144" y="3144073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8" name="Shape 2168"/>
          <p:cNvSpPr/>
          <p:nvPr/>
        </p:nvSpPr>
        <p:spPr>
          <a:xfrm>
            <a:off x="1769282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69" name="Shape 2169"/>
          <p:cNvSpPr/>
          <p:nvPr/>
        </p:nvSpPr>
        <p:spPr>
          <a:xfrm>
            <a:off x="1786419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0" name="Shape 2170"/>
          <p:cNvSpPr/>
          <p:nvPr/>
        </p:nvSpPr>
        <p:spPr>
          <a:xfrm>
            <a:off x="1752144" y="3182918"/>
            <a:ext cx="44302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494" y="18014"/>
                </a:moveTo>
                <a:lnTo>
                  <a:pt x="16231" y="18014"/>
                </a:lnTo>
                <a:lnTo>
                  <a:pt x="16231" y="3586"/>
                </a:lnTo>
                <a:lnTo>
                  <a:pt x="5494" y="3586"/>
                </a:lnTo>
                <a:lnTo>
                  <a:pt x="5494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1" name="Shape 2171"/>
          <p:cNvSpPr/>
          <p:nvPr/>
        </p:nvSpPr>
        <p:spPr>
          <a:xfrm>
            <a:off x="1808127" y="3182918"/>
            <a:ext cx="78574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3075" y="18014"/>
                </a:moveTo>
                <a:lnTo>
                  <a:pt x="18525" y="18014"/>
                </a:lnTo>
                <a:lnTo>
                  <a:pt x="18525" y="3586"/>
                </a:lnTo>
                <a:lnTo>
                  <a:pt x="3075" y="3586"/>
                </a:lnTo>
                <a:lnTo>
                  <a:pt x="3075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2" name="Shape 2172"/>
          <p:cNvSpPr/>
          <p:nvPr/>
        </p:nvSpPr>
        <p:spPr>
          <a:xfrm>
            <a:off x="3180284" y="3109797"/>
            <a:ext cx="3516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8225"/>
                </a:moveTo>
                <a:lnTo>
                  <a:pt x="1104" y="21600"/>
                </a:lnTo>
                <a:lnTo>
                  <a:pt x="0" y="7087"/>
                </a:lnTo>
                <a:lnTo>
                  <a:pt x="20496" y="0"/>
                </a:lnTo>
                <a:lnTo>
                  <a:pt x="21600" y="14512"/>
                </a:lnTo>
                <a:lnTo>
                  <a:pt x="11352" y="182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3" name="Shape 2173"/>
          <p:cNvSpPr/>
          <p:nvPr/>
        </p:nvSpPr>
        <p:spPr>
          <a:xfrm>
            <a:off x="3134584" y="3138360"/>
            <a:ext cx="125418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098" y="8713"/>
                </a:lnTo>
                <a:cubicBezTo>
                  <a:pt x="2098" y="3903"/>
                  <a:pt x="6069" y="0"/>
                  <a:pt x="10800" y="0"/>
                </a:cubicBezTo>
                <a:cubicBezTo>
                  <a:pt x="15531" y="0"/>
                  <a:pt x="19458" y="3903"/>
                  <a:pt x="19458" y="8713"/>
                </a:cubicBezTo>
                <a:lnTo>
                  <a:pt x="21600" y="21600"/>
                </a:lnTo>
                <a:close/>
                <a:moveTo>
                  <a:pt x="2276" y="19603"/>
                </a:moveTo>
                <a:lnTo>
                  <a:pt x="19279" y="19603"/>
                </a:lnTo>
                <a:lnTo>
                  <a:pt x="17539" y="8849"/>
                </a:lnTo>
                <a:cubicBezTo>
                  <a:pt x="17539" y="5082"/>
                  <a:pt x="14593" y="1951"/>
                  <a:pt x="10800" y="1951"/>
                </a:cubicBezTo>
                <a:cubicBezTo>
                  <a:pt x="7051" y="1951"/>
                  <a:pt x="4017" y="4992"/>
                  <a:pt x="4017" y="8849"/>
                </a:cubicBezTo>
                <a:lnTo>
                  <a:pt x="4017" y="9030"/>
                </a:lnTo>
                <a:lnTo>
                  <a:pt x="2276" y="19603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4" name="Shape 2174"/>
          <p:cNvSpPr/>
          <p:nvPr/>
        </p:nvSpPr>
        <p:spPr>
          <a:xfrm>
            <a:off x="3164289" y="3160068"/>
            <a:ext cx="34014" cy="74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5" y="21600"/>
                </a:moveTo>
                <a:lnTo>
                  <a:pt x="0" y="21071"/>
                </a:lnTo>
                <a:lnTo>
                  <a:pt x="3655" y="8157"/>
                </a:lnTo>
                <a:cubicBezTo>
                  <a:pt x="3655" y="3776"/>
                  <a:pt x="11465" y="0"/>
                  <a:pt x="21600" y="0"/>
                </a:cubicBezTo>
                <a:lnTo>
                  <a:pt x="21600" y="3323"/>
                </a:lnTo>
                <a:cubicBezTo>
                  <a:pt x="15452" y="3323"/>
                  <a:pt x="10800" y="5438"/>
                  <a:pt x="10800" y="8157"/>
                </a:cubicBezTo>
                <a:lnTo>
                  <a:pt x="10800" y="9138"/>
                </a:lnTo>
                <a:lnTo>
                  <a:pt x="71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5" name="Shape 2175"/>
          <p:cNvSpPr/>
          <p:nvPr/>
        </p:nvSpPr>
        <p:spPr>
          <a:xfrm>
            <a:off x="3180284" y="3272034"/>
            <a:ext cx="34014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2295"/>
                  <a:pt x="0" y="0"/>
                </a:cubicBezTo>
                <a:lnTo>
                  <a:pt x="7145" y="0"/>
                </a:lnTo>
                <a:cubicBezTo>
                  <a:pt x="7145" y="4320"/>
                  <a:pt x="8640" y="7311"/>
                  <a:pt x="10800" y="7311"/>
                </a:cubicBezTo>
                <a:cubicBezTo>
                  <a:pt x="12960" y="7311"/>
                  <a:pt x="14289" y="4320"/>
                  <a:pt x="14289" y="0"/>
                </a:cubicBezTo>
                <a:lnTo>
                  <a:pt x="21600" y="0"/>
                </a:lnTo>
                <a:cubicBezTo>
                  <a:pt x="21600" y="12295"/>
                  <a:pt x="16782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6" name="Shape 2176"/>
          <p:cNvSpPr/>
          <p:nvPr/>
        </p:nvSpPr>
        <p:spPr>
          <a:xfrm>
            <a:off x="2189726" y="3138360"/>
            <a:ext cx="111708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5899"/>
                </a:lnTo>
                <a:lnTo>
                  <a:pt x="15150" y="5899"/>
                </a:lnTo>
                <a:lnTo>
                  <a:pt x="15150" y="7850"/>
                </a:lnTo>
                <a:lnTo>
                  <a:pt x="2150" y="7850"/>
                </a:lnTo>
                <a:lnTo>
                  <a:pt x="2150" y="19603"/>
                </a:lnTo>
                <a:lnTo>
                  <a:pt x="19400" y="19603"/>
                </a:lnTo>
                <a:lnTo>
                  <a:pt x="19400" y="3721"/>
                </a:lnTo>
                <a:lnTo>
                  <a:pt x="7450" y="1951"/>
                </a:lnTo>
                <a:lnTo>
                  <a:pt x="7800" y="0"/>
                </a:lnTo>
                <a:lnTo>
                  <a:pt x="21600" y="2178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7" name="Shape 2177"/>
          <p:cNvSpPr/>
          <p:nvPr/>
        </p:nvSpPr>
        <p:spPr>
          <a:xfrm>
            <a:off x="2211434" y="3194343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8" name="Shape 2178"/>
          <p:cNvSpPr/>
          <p:nvPr/>
        </p:nvSpPr>
        <p:spPr>
          <a:xfrm>
            <a:off x="2316545" y="3169208"/>
            <a:ext cx="51157" cy="93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8592"/>
                </a:lnTo>
                <a:lnTo>
                  <a:pt x="977" y="16004"/>
                </a:lnTo>
                <a:lnTo>
                  <a:pt x="16933" y="18231"/>
                </a:lnTo>
                <a:lnTo>
                  <a:pt x="16933" y="3369"/>
                </a:lnTo>
                <a:lnTo>
                  <a:pt x="977" y="5596"/>
                </a:lnTo>
                <a:lnTo>
                  <a:pt x="0" y="3008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79" name="Shape 2179"/>
          <p:cNvSpPr/>
          <p:nvPr/>
        </p:nvSpPr>
        <p:spPr>
          <a:xfrm>
            <a:off x="2670724" y="3200056"/>
            <a:ext cx="134558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21600"/>
                </a:moveTo>
                <a:cubicBezTo>
                  <a:pt x="4869" y="21600"/>
                  <a:pt x="0" y="11926"/>
                  <a:pt x="0" y="0"/>
                </a:cubicBezTo>
                <a:lnTo>
                  <a:pt x="1790" y="0"/>
                </a:lnTo>
                <a:cubicBezTo>
                  <a:pt x="1790" y="9924"/>
                  <a:pt x="5827" y="18014"/>
                  <a:pt x="10779" y="18014"/>
                </a:cubicBezTo>
                <a:cubicBezTo>
                  <a:pt x="15732" y="18014"/>
                  <a:pt x="19810" y="9924"/>
                  <a:pt x="19810" y="0"/>
                </a:cubicBezTo>
                <a:lnTo>
                  <a:pt x="21600" y="0"/>
                </a:lnTo>
                <a:cubicBezTo>
                  <a:pt x="21600" y="11926"/>
                  <a:pt x="16731" y="21600"/>
                  <a:pt x="1077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0" name="Shape 2180"/>
          <p:cNvSpPr/>
          <p:nvPr/>
        </p:nvSpPr>
        <p:spPr>
          <a:xfrm>
            <a:off x="2742702" y="3110940"/>
            <a:ext cx="39733" cy="133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6" y="21600"/>
                </a:moveTo>
                <a:lnTo>
                  <a:pt x="0" y="19755"/>
                </a:lnTo>
                <a:cubicBezTo>
                  <a:pt x="8640" y="19419"/>
                  <a:pt x="15329" y="17070"/>
                  <a:pt x="15329" y="14428"/>
                </a:cubicBezTo>
                <a:lnTo>
                  <a:pt x="15329" y="7172"/>
                </a:lnTo>
                <a:cubicBezTo>
                  <a:pt x="15329" y="4446"/>
                  <a:pt x="8640" y="2181"/>
                  <a:pt x="0" y="1803"/>
                </a:cubicBezTo>
                <a:lnTo>
                  <a:pt x="836" y="0"/>
                </a:lnTo>
                <a:cubicBezTo>
                  <a:pt x="12681" y="545"/>
                  <a:pt x="21600" y="3607"/>
                  <a:pt x="21600" y="7172"/>
                </a:cubicBezTo>
                <a:lnTo>
                  <a:pt x="21600" y="14428"/>
                </a:lnTo>
                <a:cubicBezTo>
                  <a:pt x="21600" y="17951"/>
                  <a:pt x="12960" y="21055"/>
                  <a:pt x="83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1" name="Shape 2181"/>
          <p:cNvSpPr/>
          <p:nvPr/>
        </p:nvSpPr>
        <p:spPr>
          <a:xfrm>
            <a:off x="2693574" y="3110940"/>
            <a:ext cx="40869" cy="133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69" y="21600"/>
                </a:moveTo>
                <a:cubicBezTo>
                  <a:pt x="9000" y="21055"/>
                  <a:pt x="0" y="17951"/>
                  <a:pt x="0" y="14428"/>
                </a:cubicBezTo>
                <a:lnTo>
                  <a:pt x="0" y="7172"/>
                </a:lnTo>
                <a:cubicBezTo>
                  <a:pt x="0" y="3523"/>
                  <a:pt x="8723" y="461"/>
                  <a:pt x="20769" y="0"/>
                </a:cubicBezTo>
                <a:lnTo>
                  <a:pt x="21600" y="1803"/>
                </a:lnTo>
                <a:cubicBezTo>
                  <a:pt x="12877" y="2181"/>
                  <a:pt x="6369" y="4530"/>
                  <a:pt x="6369" y="7172"/>
                </a:cubicBezTo>
                <a:lnTo>
                  <a:pt x="6369" y="14428"/>
                </a:lnTo>
                <a:cubicBezTo>
                  <a:pt x="6369" y="17154"/>
                  <a:pt x="12877" y="19419"/>
                  <a:pt x="21600" y="19755"/>
                </a:cubicBezTo>
                <a:lnTo>
                  <a:pt x="207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2" name="Shape 2182"/>
          <p:cNvSpPr/>
          <p:nvPr/>
        </p:nvSpPr>
        <p:spPr>
          <a:xfrm>
            <a:off x="2732419" y="3132648"/>
            <a:ext cx="1116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3" name="Shape 2183"/>
          <p:cNvSpPr/>
          <p:nvPr/>
        </p:nvSpPr>
        <p:spPr>
          <a:xfrm>
            <a:off x="2760982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4" name="Shape 2184"/>
          <p:cNvSpPr/>
          <p:nvPr/>
        </p:nvSpPr>
        <p:spPr>
          <a:xfrm>
            <a:off x="2760982" y="317149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5" name="Shape 2185"/>
          <p:cNvSpPr/>
          <p:nvPr/>
        </p:nvSpPr>
        <p:spPr>
          <a:xfrm>
            <a:off x="2760982" y="3200056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6" name="Shape 2186"/>
          <p:cNvSpPr/>
          <p:nvPr/>
        </p:nvSpPr>
        <p:spPr>
          <a:xfrm>
            <a:off x="2704999" y="314407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7" name="Shape 2187"/>
          <p:cNvSpPr/>
          <p:nvPr/>
        </p:nvSpPr>
        <p:spPr>
          <a:xfrm>
            <a:off x="2704999" y="317149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8" name="Shape 2188"/>
          <p:cNvSpPr/>
          <p:nvPr/>
        </p:nvSpPr>
        <p:spPr>
          <a:xfrm>
            <a:off x="2704999" y="3200056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89" name="Shape 2189"/>
          <p:cNvSpPr/>
          <p:nvPr/>
        </p:nvSpPr>
        <p:spPr>
          <a:xfrm>
            <a:off x="2709569" y="3277746"/>
            <a:ext cx="55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0" name="Shape 2190"/>
          <p:cNvSpPr/>
          <p:nvPr/>
        </p:nvSpPr>
        <p:spPr>
          <a:xfrm>
            <a:off x="3147151" y="3607932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8" y="21600"/>
                </a:moveTo>
                <a:cubicBezTo>
                  <a:pt x="4831" y="21600"/>
                  <a:pt x="0" y="16769"/>
                  <a:pt x="0" y="10772"/>
                </a:cubicBezTo>
                <a:cubicBezTo>
                  <a:pt x="0" y="4775"/>
                  <a:pt x="4831" y="0"/>
                  <a:pt x="10828" y="0"/>
                </a:cubicBezTo>
                <a:cubicBezTo>
                  <a:pt x="16825" y="0"/>
                  <a:pt x="21600" y="4775"/>
                  <a:pt x="21600" y="10772"/>
                </a:cubicBezTo>
                <a:cubicBezTo>
                  <a:pt x="21600" y="16769"/>
                  <a:pt x="16825" y="21600"/>
                  <a:pt x="10828" y="21600"/>
                </a:cubicBezTo>
                <a:close/>
                <a:moveTo>
                  <a:pt x="10828" y="2388"/>
                </a:moveTo>
                <a:cubicBezTo>
                  <a:pt x="6108" y="2388"/>
                  <a:pt x="2388" y="6108"/>
                  <a:pt x="2388" y="10772"/>
                </a:cubicBezTo>
                <a:cubicBezTo>
                  <a:pt x="2388" y="15492"/>
                  <a:pt x="6163" y="19212"/>
                  <a:pt x="10828" y="19212"/>
                </a:cubicBezTo>
                <a:cubicBezTo>
                  <a:pt x="15548" y="19212"/>
                  <a:pt x="19212" y="15492"/>
                  <a:pt x="19212" y="10772"/>
                </a:cubicBezTo>
                <a:cubicBezTo>
                  <a:pt x="19212" y="6108"/>
                  <a:pt x="15492" y="2388"/>
                  <a:pt x="10828" y="2388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1" name="Shape 2191"/>
          <p:cNvSpPr/>
          <p:nvPr/>
        </p:nvSpPr>
        <p:spPr>
          <a:xfrm>
            <a:off x="3154007" y="3591937"/>
            <a:ext cx="87714" cy="2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21" y="21600"/>
                </a:moveTo>
                <a:lnTo>
                  <a:pt x="17049" y="9382"/>
                </a:lnTo>
                <a:lnTo>
                  <a:pt x="4551" y="9382"/>
                </a:lnTo>
                <a:lnTo>
                  <a:pt x="2243" y="21600"/>
                </a:lnTo>
                <a:lnTo>
                  <a:pt x="0" y="15927"/>
                </a:lnTo>
                <a:lnTo>
                  <a:pt x="3205" y="0"/>
                </a:lnTo>
                <a:lnTo>
                  <a:pt x="18459" y="0"/>
                </a:lnTo>
                <a:lnTo>
                  <a:pt x="21600" y="15927"/>
                </a:lnTo>
                <a:lnTo>
                  <a:pt x="1942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2" name="Shape 2192"/>
          <p:cNvSpPr/>
          <p:nvPr/>
        </p:nvSpPr>
        <p:spPr>
          <a:xfrm>
            <a:off x="3164289" y="3569087"/>
            <a:ext cx="67149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014" y="21600"/>
                </a:lnTo>
                <a:lnTo>
                  <a:pt x="18014" y="8600"/>
                </a:lnTo>
                <a:lnTo>
                  <a:pt x="3586" y="8600"/>
                </a:lnTo>
                <a:lnTo>
                  <a:pt x="3586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3" name="Shape 2193"/>
          <p:cNvSpPr/>
          <p:nvPr/>
        </p:nvSpPr>
        <p:spPr>
          <a:xfrm>
            <a:off x="3154007" y="3700476"/>
            <a:ext cx="87714" cy="26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59" y="21600"/>
                </a:moveTo>
                <a:lnTo>
                  <a:pt x="3205" y="21600"/>
                </a:lnTo>
                <a:lnTo>
                  <a:pt x="0" y="5616"/>
                </a:lnTo>
                <a:lnTo>
                  <a:pt x="2243" y="0"/>
                </a:lnTo>
                <a:lnTo>
                  <a:pt x="4551" y="12096"/>
                </a:lnTo>
                <a:lnTo>
                  <a:pt x="17049" y="12096"/>
                </a:lnTo>
                <a:lnTo>
                  <a:pt x="19421" y="0"/>
                </a:lnTo>
                <a:lnTo>
                  <a:pt x="21600" y="5616"/>
                </a:lnTo>
                <a:lnTo>
                  <a:pt x="1845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4" name="Shape 2194"/>
          <p:cNvSpPr/>
          <p:nvPr/>
        </p:nvSpPr>
        <p:spPr>
          <a:xfrm>
            <a:off x="3164289" y="3719899"/>
            <a:ext cx="67149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586" y="0"/>
                </a:lnTo>
                <a:lnTo>
                  <a:pt x="3586" y="13000"/>
                </a:lnTo>
                <a:lnTo>
                  <a:pt x="18014" y="13000"/>
                </a:lnTo>
                <a:lnTo>
                  <a:pt x="18014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5" name="Shape 2195"/>
          <p:cNvSpPr/>
          <p:nvPr/>
        </p:nvSpPr>
        <p:spPr>
          <a:xfrm>
            <a:off x="3191709" y="3630783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4455"/>
                </a:lnTo>
                <a:lnTo>
                  <a:pt x="21600" y="1445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6" name="Shape 2196"/>
          <p:cNvSpPr/>
          <p:nvPr/>
        </p:nvSpPr>
        <p:spPr>
          <a:xfrm>
            <a:off x="1331700" y="3630783"/>
            <a:ext cx="55727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7764" y="21600"/>
                  <a:pt x="5176" y="20500"/>
                  <a:pt x="3285" y="18400"/>
                </a:cubicBezTo>
                <a:cubicBezTo>
                  <a:pt x="1294" y="16400"/>
                  <a:pt x="0" y="13600"/>
                  <a:pt x="0" y="10800"/>
                </a:cubicBezTo>
                <a:cubicBezTo>
                  <a:pt x="0" y="8000"/>
                  <a:pt x="1095" y="5200"/>
                  <a:pt x="3285" y="3200"/>
                </a:cubicBezTo>
                <a:cubicBezTo>
                  <a:pt x="5176" y="1300"/>
                  <a:pt x="7963" y="200"/>
                  <a:pt x="10850" y="0"/>
                </a:cubicBezTo>
                <a:cubicBezTo>
                  <a:pt x="13637" y="0"/>
                  <a:pt x="16424" y="1100"/>
                  <a:pt x="18315" y="3200"/>
                </a:cubicBezTo>
                <a:cubicBezTo>
                  <a:pt x="20306" y="5200"/>
                  <a:pt x="21600" y="8000"/>
                  <a:pt x="21600" y="10800"/>
                </a:cubicBezTo>
                <a:cubicBezTo>
                  <a:pt x="21600" y="13600"/>
                  <a:pt x="20505" y="16400"/>
                  <a:pt x="18315" y="18400"/>
                </a:cubicBezTo>
                <a:cubicBezTo>
                  <a:pt x="16424" y="20500"/>
                  <a:pt x="13637" y="21600"/>
                  <a:pt x="10850" y="21600"/>
                </a:cubicBezTo>
                <a:close/>
                <a:moveTo>
                  <a:pt x="10850" y="4300"/>
                </a:moveTo>
                <a:cubicBezTo>
                  <a:pt x="9058" y="4300"/>
                  <a:pt x="7565" y="5000"/>
                  <a:pt x="6271" y="6300"/>
                </a:cubicBezTo>
                <a:cubicBezTo>
                  <a:pt x="4977" y="7600"/>
                  <a:pt x="4380" y="9100"/>
                  <a:pt x="4380" y="10800"/>
                </a:cubicBezTo>
                <a:cubicBezTo>
                  <a:pt x="4380" y="14500"/>
                  <a:pt x="7167" y="17300"/>
                  <a:pt x="10850" y="17300"/>
                </a:cubicBezTo>
                <a:cubicBezTo>
                  <a:pt x="12542" y="17300"/>
                  <a:pt x="14035" y="16700"/>
                  <a:pt x="15329" y="15400"/>
                </a:cubicBezTo>
                <a:cubicBezTo>
                  <a:pt x="16623" y="14100"/>
                  <a:pt x="17220" y="12500"/>
                  <a:pt x="17220" y="10800"/>
                </a:cubicBezTo>
                <a:cubicBezTo>
                  <a:pt x="17220" y="9100"/>
                  <a:pt x="16623" y="7400"/>
                  <a:pt x="15329" y="6300"/>
                </a:cubicBezTo>
                <a:cubicBezTo>
                  <a:pt x="14035" y="5200"/>
                  <a:pt x="12542" y="4300"/>
                  <a:pt x="108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7" name="Shape 2197"/>
          <p:cNvSpPr/>
          <p:nvPr/>
        </p:nvSpPr>
        <p:spPr>
          <a:xfrm>
            <a:off x="1271146" y="3567945"/>
            <a:ext cx="175688" cy="181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41" y="21600"/>
                </a:moveTo>
                <a:lnTo>
                  <a:pt x="8838" y="21600"/>
                </a:lnTo>
                <a:lnTo>
                  <a:pt x="8008" y="18474"/>
                </a:lnTo>
                <a:cubicBezTo>
                  <a:pt x="7179" y="18196"/>
                  <a:pt x="6413" y="17794"/>
                  <a:pt x="5647" y="17268"/>
                </a:cubicBezTo>
                <a:lnTo>
                  <a:pt x="2552" y="18072"/>
                </a:lnTo>
                <a:lnTo>
                  <a:pt x="351" y="14390"/>
                </a:lnTo>
                <a:lnTo>
                  <a:pt x="2552" y="12316"/>
                </a:lnTo>
                <a:cubicBezTo>
                  <a:pt x="2489" y="11821"/>
                  <a:pt x="2425" y="11357"/>
                  <a:pt x="2425" y="10893"/>
                </a:cubicBezTo>
                <a:cubicBezTo>
                  <a:pt x="2425" y="10491"/>
                  <a:pt x="2425" y="10150"/>
                  <a:pt x="2489" y="9748"/>
                </a:cubicBezTo>
                <a:lnTo>
                  <a:pt x="0" y="7365"/>
                </a:lnTo>
                <a:lnTo>
                  <a:pt x="2201" y="3683"/>
                </a:lnTo>
                <a:lnTo>
                  <a:pt x="5583" y="4549"/>
                </a:lnTo>
                <a:cubicBezTo>
                  <a:pt x="6285" y="3992"/>
                  <a:pt x="7115" y="3590"/>
                  <a:pt x="7944" y="3280"/>
                </a:cubicBezTo>
                <a:lnTo>
                  <a:pt x="8008" y="2723"/>
                </a:lnTo>
                <a:lnTo>
                  <a:pt x="9380" y="2940"/>
                </a:lnTo>
                <a:lnTo>
                  <a:pt x="9157" y="4332"/>
                </a:lnTo>
                <a:lnTo>
                  <a:pt x="8742" y="4487"/>
                </a:lnTo>
                <a:cubicBezTo>
                  <a:pt x="7785" y="4735"/>
                  <a:pt x="6955" y="5199"/>
                  <a:pt x="6190" y="5818"/>
                </a:cubicBezTo>
                <a:lnTo>
                  <a:pt x="5934" y="6003"/>
                </a:lnTo>
                <a:lnTo>
                  <a:pt x="2903" y="5199"/>
                </a:lnTo>
                <a:lnTo>
                  <a:pt x="1723" y="7087"/>
                </a:lnTo>
                <a:lnTo>
                  <a:pt x="3924" y="9222"/>
                </a:lnTo>
                <a:lnTo>
                  <a:pt x="3861" y="9562"/>
                </a:lnTo>
                <a:cubicBezTo>
                  <a:pt x="3797" y="9964"/>
                  <a:pt x="3733" y="10429"/>
                  <a:pt x="3733" y="10831"/>
                </a:cubicBezTo>
                <a:cubicBezTo>
                  <a:pt x="3733" y="11295"/>
                  <a:pt x="3797" y="11821"/>
                  <a:pt x="3861" y="12316"/>
                </a:cubicBezTo>
                <a:lnTo>
                  <a:pt x="3924" y="12626"/>
                </a:lnTo>
                <a:lnTo>
                  <a:pt x="2010" y="14513"/>
                </a:lnTo>
                <a:lnTo>
                  <a:pt x="3095" y="16401"/>
                </a:lnTo>
                <a:lnTo>
                  <a:pt x="5871" y="15658"/>
                </a:lnTo>
                <a:lnTo>
                  <a:pt x="6126" y="15844"/>
                </a:lnTo>
                <a:cubicBezTo>
                  <a:pt x="6892" y="16463"/>
                  <a:pt x="7721" y="16865"/>
                  <a:pt x="8614" y="17113"/>
                </a:cubicBezTo>
                <a:lnTo>
                  <a:pt x="8965" y="17268"/>
                </a:lnTo>
                <a:lnTo>
                  <a:pt x="9731" y="20146"/>
                </a:lnTo>
                <a:lnTo>
                  <a:pt x="11996" y="20146"/>
                </a:lnTo>
                <a:lnTo>
                  <a:pt x="12826" y="17051"/>
                </a:lnTo>
                <a:lnTo>
                  <a:pt x="13177" y="16927"/>
                </a:lnTo>
                <a:cubicBezTo>
                  <a:pt x="13879" y="16649"/>
                  <a:pt x="14485" y="16246"/>
                  <a:pt x="15027" y="15782"/>
                </a:cubicBezTo>
                <a:lnTo>
                  <a:pt x="15315" y="15597"/>
                </a:lnTo>
                <a:lnTo>
                  <a:pt x="18346" y="16401"/>
                </a:lnTo>
                <a:lnTo>
                  <a:pt x="19526" y="14513"/>
                </a:lnTo>
                <a:lnTo>
                  <a:pt x="17325" y="12378"/>
                </a:lnTo>
                <a:lnTo>
                  <a:pt x="17388" y="12038"/>
                </a:lnTo>
                <a:cubicBezTo>
                  <a:pt x="17452" y="11636"/>
                  <a:pt x="17516" y="11171"/>
                  <a:pt x="17516" y="10769"/>
                </a:cubicBezTo>
                <a:cubicBezTo>
                  <a:pt x="17516" y="10491"/>
                  <a:pt x="17516" y="10150"/>
                  <a:pt x="17452" y="9748"/>
                </a:cubicBezTo>
                <a:lnTo>
                  <a:pt x="17388" y="9438"/>
                </a:lnTo>
                <a:lnTo>
                  <a:pt x="19941" y="7025"/>
                </a:lnTo>
                <a:lnTo>
                  <a:pt x="18824" y="5137"/>
                </a:lnTo>
                <a:lnTo>
                  <a:pt x="15506" y="6003"/>
                </a:lnTo>
                <a:lnTo>
                  <a:pt x="15251" y="5756"/>
                </a:lnTo>
                <a:cubicBezTo>
                  <a:pt x="14613" y="5199"/>
                  <a:pt x="14006" y="4797"/>
                  <a:pt x="13305" y="4549"/>
                </a:cubicBezTo>
                <a:lnTo>
                  <a:pt x="12954" y="4394"/>
                </a:lnTo>
                <a:lnTo>
                  <a:pt x="12124" y="1331"/>
                </a:lnTo>
                <a:lnTo>
                  <a:pt x="8614" y="1331"/>
                </a:lnTo>
                <a:lnTo>
                  <a:pt x="8614" y="0"/>
                </a:lnTo>
                <a:lnTo>
                  <a:pt x="13177" y="0"/>
                </a:lnTo>
                <a:lnTo>
                  <a:pt x="14070" y="3404"/>
                </a:lnTo>
                <a:cubicBezTo>
                  <a:pt x="14677" y="3683"/>
                  <a:pt x="15251" y="3992"/>
                  <a:pt x="15793" y="4487"/>
                </a:cubicBezTo>
                <a:lnTo>
                  <a:pt x="19399" y="3528"/>
                </a:lnTo>
                <a:lnTo>
                  <a:pt x="21600" y="7210"/>
                </a:lnTo>
                <a:lnTo>
                  <a:pt x="18824" y="9903"/>
                </a:lnTo>
                <a:cubicBezTo>
                  <a:pt x="18824" y="10150"/>
                  <a:pt x="18888" y="10491"/>
                  <a:pt x="18888" y="10707"/>
                </a:cubicBezTo>
                <a:cubicBezTo>
                  <a:pt x="18888" y="11109"/>
                  <a:pt x="18888" y="11419"/>
                  <a:pt x="18824" y="11821"/>
                </a:cubicBezTo>
                <a:lnTo>
                  <a:pt x="21313" y="14235"/>
                </a:lnTo>
                <a:lnTo>
                  <a:pt x="19111" y="17917"/>
                </a:lnTo>
                <a:lnTo>
                  <a:pt x="15729" y="17051"/>
                </a:lnTo>
                <a:cubicBezTo>
                  <a:pt x="15251" y="17453"/>
                  <a:pt x="14677" y="17794"/>
                  <a:pt x="14070" y="17979"/>
                </a:cubicBezTo>
                <a:lnTo>
                  <a:pt x="1324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8" name="Shape 2198"/>
          <p:cNvSpPr/>
          <p:nvPr/>
        </p:nvSpPr>
        <p:spPr>
          <a:xfrm>
            <a:off x="2736990" y="3577085"/>
            <a:ext cx="83144" cy="82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92" y="21600"/>
                </a:moveTo>
                <a:cubicBezTo>
                  <a:pt x="7628" y="21600"/>
                  <a:pt x="4995" y="20578"/>
                  <a:pt x="3105" y="18670"/>
                </a:cubicBezTo>
                <a:cubicBezTo>
                  <a:pt x="1147" y="16762"/>
                  <a:pt x="0" y="14105"/>
                  <a:pt x="0" y="11447"/>
                </a:cubicBezTo>
                <a:cubicBezTo>
                  <a:pt x="0" y="8654"/>
                  <a:pt x="1012" y="6132"/>
                  <a:pt x="3105" y="4088"/>
                </a:cubicBezTo>
                <a:lnTo>
                  <a:pt x="7155" y="0"/>
                </a:lnTo>
                <a:lnTo>
                  <a:pt x="9180" y="2044"/>
                </a:lnTo>
                <a:lnTo>
                  <a:pt x="5130" y="6132"/>
                </a:lnTo>
                <a:cubicBezTo>
                  <a:pt x="3780" y="7495"/>
                  <a:pt x="2902" y="9403"/>
                  <a:pt x="2902" y="11311"/>
                </a:cubicBezTo>
                <a:cubicBezTo>
                  <a:pt x="2902" y="13219"/>
                  <a:pt x="3645" y="15127"/>
                  <a:pt x="5130" y="16490"/>
                </a:cubicBezTo>
                <a:cubicBezTo>
                  <a:pt x="7897" y="19283"/>
                  <a:pt x="12555" y="19420"/>
                  <a:pt x="15458" y="16490"/>
                </a:cubicBezTo>
                <a:lnTo>
                  <a:pt x="19575" y="12333"/>
                </a:lnTo>
                <a:lnTo>
                  <a:pt x="21600" y="14445"/>
                </a:lnTo>
                <a:lnTo>
                  <a:pt x="17550" y="18534"/>
                </a:lnTo>
                <a:cubicBezTo>
                  <a:pt x="15458" y="20578"/>
                  <a:pt x="12825" y="21600"/>
                  <a:pt x="1019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199" name="Shape 2199"/>
          <p:cNvSpPr/>
          <p:nvPr/>
        </p:nvSpPr>
        <p:spPr>
          <a:xfrm>
            <a:off x="2764410" y="3569087"/>
            <a:ext cx="62580" cy="62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50" extrusionOk="0">
                <a:moveTo>
                  <a:pt x="19101" y="21250"/>
                </a:moveTo>
                <a:lnTo>
                  <a:pt x="15084" y="17228"/>
                </a:lnTo>
                <a:lnTo>
                  <a:pt x="13745" y="18539"/>
                </a:lnTo>
                <a:cubicBezTo>
                  <a:pt x="10621" y="21600"/>
                  <a:pt x="5802" y="21600"/>
                  <a:pt x="2678" y="18539"/>
                </a:cubicBezTo>
                <a:cubicBezTo>
                  <a:pt x="1160" y="17053"/>
                  <a:pt x="357" y="15129"/>
                  <a:pt x="357" y="13292"/>
                </a:cubicBezTo>
                <a:cubicBezTo>
                  <a:pt x="357" y="11194"/>
                  <a:pt x="1160" y="9270"/>
                  <a:pt x="2678" y="7958"/>
                </a:cubicBezTo>
                <a:lnTo>
                  <a:pt x="4017" y="6646"/>
                </a:lnTo>
                <a:lnTo>
                  <a:pt x="0" y="2711"/>
                </a:lnTo>
                <a:lnTo>
                  <a:pt x="2678" y="0"/>
                </a:lnTo>
                <a:lnTo>
                  <a:pt x="9461" y="6646"/>
                </a:lnTo>
                <a:lnTo>
                  <a:pt x="5445" y="10581"/>
                </a:lnTo>
                <a:cubicBezTo>
                  <a:pt x="4641" y="11368"/>
                  <a:pt x="4284" y="12330"/>
                  <a:pt x="4284" y="13292"/>
                </a:cubicBezTo>
                <a:cubicBezTo>
                  <a:pt x="4284" y="14254"/>
                  <a:pt x="4641" y="15129"/>
                  <a:pt x="5445" y="15916"/>
                </a:cubicBezTo>
                <a:cubicBezTo>
                  <a:pt x="6962" y="17402"/>
                  <a:pt x="9283" y="17402"/>
                  <a:pt x="10800" y="15916"/>
                </a:cubicBezTo>
                <a:lnTo>
                  <a:pt x="14906" y="11981"/>
                </a:lnTo>
                <a:lnTo>
                  <a:pt x="21600" y="18539"/>
                </a:lnTo>
                <a:lnTo>
                  <a:pt x="19101" y="2125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0" name="Shape 2200"/>
          <p:cNvSpPr/>
          <p:nvPr/>
        </p:nvSpPr>
        <p:spPr>
          <a:xfrm>
            <a:off x="2670724" y="3714186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1" name="Shape 2201"/>
          <p:cNvSpPr/>
          <p:nvPr/>
        </p:nvSpPr>
        <p:spPr>
          <a:xfrm>
            <a:off x="2722137" y="3645635"/>
            <a:ext cx="30587" cy="3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31" y="18621"/>
                </a:moveTo>
                <a:lnTo>
                  <a:pt x="15877" y="21600"/>
                </a:lnTo>
                <a:lnTo>
                  <a:pt x="0" y="5772"/>
                </a:lnTo>
                <a:lnTo>
                  <a:pt x="5723" y="0"/>
                </a:lnTo>
                <a:lnTo>
                  <a:pt x="21600" y="15828"/>
                </a:lnTo>
                <a:lnTo>
                  <a:pt x="18831" y="1862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2" name="Shape 2202"/>
          <p:cNvSpPr/>
          <p:nvPr/>
        </p:nvSpPr>
        <p:spPr>
          <a:xfrm>
            <a:off x="2647873" y="3659346"/>
            <a:ext cx="89999" cy="88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05" y="21600"/>
                </a:moveTo>
                <a:cubicBezTo>
                  <a:pt x="4994" y="21600"/>
                  <a:pt x="3246" y="20909"/>
                  <a:pt x="2060" y="19591"/>
                </a:cubicBezTo>
                <a:cubicBezTo>
                  <a:pt x="812" y="18335"/>
                  <a:pt x="0" y="16577"/>
                  <a:pt x="0" y="14819"/>
                </a:cubicBezTo>
                <a:cubicBezTo>
                  <a:pt x="0" y="13060"/>
                  <a:pt x="687" y="11302"/>
                  <a:pt x="2060" y="10047"/>
                </a:cubicBezTo>
                <a:lnTo>
                  <a:pt x="2185" y="9921"/>
                </a:lnTo>
                <a:lnTo>
                  <a:pt x="15794" y="0"/>
                </a:lnTo>
                <a:lnTo>
                  <a:pt x="17417" y="2198"/>
                </a:lnTo>
                <a:lnTo>
                  <a:pt x="3933" y="11993"/>
                </a:lnTo>
                <a:cubicBezTo>
                  <a:pt x="3246" y="12809"/>
                  <a:pt x="2872" y="13751"/>
                  <a:pt x="2872" y="14819"/>
                </a:cubicBezTo>
                <a:cubicBezTo>
                  <a:pt x="2872" y="15886"/>
                  <a:pt x="3246" y="17016"/>
                  <a:pt x="4058" y="17644"/>
                </a:cubicBezTo>
                <a:cubicBezTo>
                  <a:pt x="5556" y="19151"/>
                  <a:pt x="8116" y="19151"/>
                  <a:pt x="9739" y="17833"/>
                </a:cubicBezTo>
                <a:lnTo>
                  <a:pt x="19477" y="4207"/>
                </a:lnTo>
                <a:lnTo>
                  <a:pt x="21600" y="5840"/>
                </a:lnTo>
                <a:lnTo>
                  <a:pt x="11612" y="19716"/>
                </a:lnTo>
                <a:cubicBezTo>
                  <a:pt x="10301" y="20909"/>
                  <a:pt x="8553" y="21600"/>
                  <a:pt x="680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3" name="Shape 2203"/>
          <p:cNvSpPr/>
          <p:nvPr/>
        </p:nvSpPr>
        <p:spPr>
          <a:xfrm>
            <a:off x="1732721" y="3571372"/>
            <a:ext cx="36302" cy="36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1" y="21600"/>
                </a:moveTo>
                <a:cubicBezTo>
                  <a:pt x="8949" y="21600"/>
                  <a:pt x="6634" y="20528"/>
                  <a:pt x="4629" y="18536"/>
                </a:cubicBezTo>
                <a:lnTo>
                  <a:pt x="0" y="13940"/>
                </a:lnTo>
                <a:lnTo>
                  <a:pt x="13886" y="0"/>
                </a:lnTo>
                <a:lnTo>
                  <a:pt x="18669" y="4596"/>
                </a:lnTo>
                <a:cubicBezTo>
                  <a:pt x="20674" y="6587"/>
                  <a:pt x="21600" y="9038"/>
                  <a:pt x="21600" y="11643"/>
                </a:cubicBezTo>
                <a:cubicBezTo>
                  <a:pt x="21600" y="14400"/>
                  <a:pt x="20674" y="16851"/>
                  <a:pt x="18669" y="18536"/>
                </a:cubicBezTo>
                <a:cubicBezTo>
                  <a:pt x="16663" y="20528"/>
                  <a:pt x="14349" y="21600"/>
                  <a:pt x="11571" y="21600"/>
                </a:cubicBezTo>
                <a:close/>
                <a:moveTo>
                  <a:pt x="9257" y="13940"/>
                </a:moveTo>
                <a:cubicBezTo>
                  <a:pt x="10646" y="15166"/>
                  <a:pt x="12651" y="15166"/>
                  <a:pt x="13886" y="13940"/>
                </a:cubicBezTo>
                <a:cubicBezTo>
                  <a:pt x="14657" y="13174"/>
                  <a:pt x="14966" y="12562"/>
                  <a:pt x="14966" y="11643"/>
                </a:cubicBezTo>
                <a:cubicBezTo>
                  <a:pt x="14966" y="10570"/>
                  <a:pt x="14657" y="9957"/>
                  <a:pt x="13886" y="9345"/>
                </a:cubicBezTo>
                <a:lnTo>
                  <a:pt x="9257" y="1394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4" name="Shape 2204"/>
          <p:cNvSpPr/>
          <p:nvPr/>
        </p:nvSpPr>
        <p:spPr>
          <a:xfrm>
            <a:off x="1756714" y="3595365"/>
            <a:ext cx="43158" cy="42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60" y="19493"/>
                </a:moveTo>
                <a:lnTo>
                  <a:pt x="17720" y="21600"/>
                </a:lnTo>
                <a:lnTo>
                  <a:pt x="0" y="4083"/>
                </a:lnTo>
                <a:lnTo>
                  <a:pt x="3880" y="0"/>
                </a:lnTo>
                <a:lnTo>
                  <a:pt x="21600" y="17385"/>
                </a:lnTo>
                <a:lnTo>
                  <a:pt x="19660" y="1949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5" name="Shape 2205"/>
          <p:cNvSpPr/>
          <p:nvPr/>
        </p:nvSpPr>
        <p:spPr>
          <a:xfrm>
            <a:off x="1844687" y="3683338"/>
            <a:ext cx="38586" cy="38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11" y="19411"/>
                </a:moveTo>
                <a:lnTo>
                  <a:pt x="17222" y="21600"/>
                </a:lnTo>
                <a:lnTo>
                  <a:pt x="0" y="4524"/>
                </a:lnTo>
                <a:lnTo>
                  <a:pt x="4524" y="0"/>
                </a:lnTo>
                <a:lnTo>
                  <a:pt x="21600" y="17222"/>
                </a:lnTo>
                <a:lnTo>
                  <a:pt x="19411" y="1941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6" name="Shape 2206"/>
          <p:cNvSpPr/>
          <p:nvPr/>
        </p:nvSpPr>
        <p:spPr>
          <a:xfrm>
            <a:off x="1825265" y="3663916"/>
            <a:ext cx="81509" cy="8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8" h="21600" extrusionOk="0">
                <a:moveTo>
                  <a:pt x="13715" y="21600"/>
                </a:moveTo>
                <a:cubicBezTo>
                  <a:pt x="11860" y="21600"/>
                  <a:pt x="10005" y="20914"/>
                  <a:pt x="8746" y="19406"/>
                </a:cubicBezTo>
                <a:lnTo>
                  <a:pt x="0" y="10354"/>
                </a:lnTo>
                <a:lnTo>
                  <a:pt x="1988" y="8297"/>
                </a:lnTo>
                <a:lnTo>
                  <a:pt x="10734" y="17349"/>
                </a:lnTo>
                <a:cubicBezTo>
                  <a:pt x="12456" y="19131"/>
                  <a:pt x="15173" y="19131"/>
                  <a:pt x="16763" y="17349"/>
                </a:cubicBezTo>
                <a:cubicBezTo>
                  <a:pt x="18486" y="15566"/>
                  <a:pt x="18486" y="12754"/>
                  <a:pt x="16763" y="11109"/>
                </a:cubicBezTo>
                <a:lnTo>
                  <a:pt x="8017" y="2057"/>
                </a:lnTo>
                <a:lnTo>
                  <a:pt x="10005" y="0"/>
                </a:lnTo>
                <a:lnTo>
                  <a:pt x="18751" y="9051"/>
                </a:lnTo>
                <a:cubicBezTo>
                  <a:pt x="21600" y="12000"/>
                  <a:pt x="21600" y="16594"/>
                  <a:pt x="18751" y="19543"/>
                </a:cubicBezTo>
                <a:cubicBezTo>
                  <a:pt x="17426" y="20914"/>
                  <a:pt x="15571" y="21600"/>
                  <a:pt x="1371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7" name="Shape 2207"/>
          <p:cNvSpPr/>
          <p:nvPr/>
        </p:nvSpPr>
        <p:spPr>
          <a:xfrm>
            <a:off x="1822980" y="3578227"/>
            <a:ext cx="76291" cy="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19" y="21600"/>
                </a:moveTo>
                <a:cubicBezTo>
                  <a:pt x="8027" y="21600"/>
                  <a:pt x="5327" y="20513"/>
                  <a:pt x="3284" y="18338"/>
                </a:cubicBezTo>
                <a:cubicBezTo>
                  <a:pt x="1241" y="16309"/>
                  <a:pt x="0" y="13482"/>
                  <a:pt x="0" y="10655"/>
                </a:cubicBezTo>
                <a:cubicBezTo>
                  <a:pt x="0" y="7683"/>
                  <a:pt x="1095" y="5001"/>
                  <a:pt x="3284" y="2827"/>
                </a:cubicBezTo>
                <a:lnTo>
                  <a:pt x="6130" y="0"/>
                </a:lnTo>
                <a:lnTo>
                  <a:pt x="8319" y="2174"/>
                </a:lnTo>
                <a:lnTo>
                  <a:pt x="5473" y="5001"/>
                </a:lnTo>
                <a:cubicBezTo>
                  <a:pt x="4086" y="6451"/>
                  <a:pt x="3138" y="8481"/>
                  <a:pt x="3138" y="10510"/>
                </a:cubicBezTo>
                <a:cubicBezTo>
                  <a:pt x="3138" y="12540"/>
                  <a:pt x="3868" y="14642"/>
                  <a:pt x="5473" y="16019"/>
                </a:cubicBezTo>
                <a:cubicBezTo>
                  <a:pt x="7005" y="17468"/>
                  <a:pt x="8976" y="18338"/>
                  <a:pt x="11019" y="18338"/>
                </a:cubicBezTo>
                <a:cubicBezTo>
                  <a:pt x="13062" y="18338"/>
                  <a:pt x="15105" y="17541"/>
                  <a:pt x="16565" y="16019"/>
                </a:cubicBezTo>
                <a:lnTo>
                  <a:pt x="19411" y="13192"/>
                </a:lnTo>
                <a:lnTo>
                  <a:pt x="21600" y="15366"/>
                </a:lnTo>
                <a:lnTo>
                  <a:pt x="18754" y="18193"/>
                </a:lnTo>
                <a:cubicBezTo>
                  <a:pt x="16711" y="20513"/>
                  <a:pt x="14011" y="21600"/>
                  <a:pt x="1101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8" name="Shape 2208"/>
          <p:cNvSpPr/>
          <p:nvPr/>
        </p:nvSpPr>
        <p:spPr>
          <a:xfrm>
            <a:off x="1844687" y="3571372"/>
            <a:ext cx="62580" cy="62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2" y="21600"/>
                </a:moveTo>
                <a:lnTo>
                  <a:pt x="14906" y="17583"/>
                </a:lnTo>
                <a:lnTo>
                  <a:pt x="13567" y="18922"/>
                </a:lnTo>
                <a:cubicBezTo>
                  <a:pt x="11960" y="20440"/>
                  <a:pt x="10086" y="21243"/>
                  <a:pt x="8122" y="21243"/>
                </a:cubicBezTo>
                <a:cubicBezTo>
                  <a:pt x="5980" y="21243"/>
                  <a:pt x="4017" y="20529"/>
                  <a:pt x="2678" y="18922"/>
                </a:cubicBezTo>
                <a:cubicBezTo>
                  <a:pt x="1250" y="17405"/>
                  <a:pt x="357" y="15441"/>
                  <a:pt x="357" y="13478"/>
                </a:cubicBezTo>
                <a:cubicBezTo>
                  <a:pt x="357" y="11336"/>
                  <a:pt x="1160" y="9461"/>
                  <a:pt x="2678" y="8122"/>
                </a:cubicBezTo>
                <a:lnTo>
                  <a:pt x="4106" y="6694"/>
                </a:lnTo>
                <a:lnTo>
                  <a:pt x="0" y="2678"/>
                </a:lnTo>
                <a:lnTo>
                  <a:pt x="2678" y="0"/>
                </a:lnTo>
                <a:lnTo>
                  <a:pt x="9461" y="6694"/>
                </a:lnTo>
                <a:lnTo>
                  <a:pt x="5445" y="10800"/>
                </a:lnTo>
                <a:cubicBezTo>
                  <a:pt x="4641" y="11603"/>
                  <a:pt x="4284" y="12496"/>
                  <a:pt x="4284" y="13478"/>
                </a:cubicBezTo>
                <a:cubicBezTo>
                  <a:pt x="4284" y="14460"/>
                  <a:pt x="4641" y="15441"/>
                  <a:pt x="5445" y="16155"/>
                </a:cubicBezTo>
                <a:cubicBezTo>
                  <a:pt x="6159" y="16959"/>
                  <a:pt x="7140" y="17316"/>
                  <a:pt x="8122" y="17316"/>
                </a:cubicBezTo>
                <a:cubicBezTo>
                  <a:pt x="9104" y="17316"/>
                  <a:pt x="10086" y="16959"/>
                  <a:pt x="10800" y="16155"/>
                </a:cubicBezTo>
                <a:lnTo>
                  <a:pt x="14906" y="12139"/>
                </a:lnTo>
                <a:lnTo>
                  <a:pt x="21600" y="18922"/>
                </a:lnTo>
                <a:lnTo>
                  <a:pt x="1892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09" name="Shape 2209"/>
          <p:cNvSpPr/>
          <p:nvPr/>
        </p:nvSpPr>
        <p:spPr>
          <a:xfrm>
            <a:off x="1752144" y="3714186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0" name="Shape 2210"/>
          <p:cNvSpPr/>
          <p:nvPr/>
        </p:nvSpPr>
        <p:spPr>
          <a:xfrm>
            <a:off x="1803557" y="3641065"/>
            <a:ext cx="30587" cy="30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46" y="18807"/>
                </a:moveTo>
                <a:lnTo>
                  <a:pt x="15877" y="21600"/>
                </a:lnTo>
                <a:lnTo>
                  <a:pt x="0" y="5772"/>
                </a:lnTo>
                <a:lnTo>
                  <a:pt x="5723" y="0"/>
                </a:lnTo>
                <a:lnTo>
                  <a:pt x="21600" y="16014"/>
                </a:lnTo>
                <a:lnTo>
                  <a:pt x="18646" y="1880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1" name="Shape 2211"/>
          <p:cNvSpPr/>
          <p:nvPr/>
        </p:nvSpPr>
        <p:spPr>
          <a:xfrm>
            <a:off x="1730436" y="3658203"/>
            <a:ext cx="91141" cy="9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665" y="21600"/>
                </a:moveTo>
                <a:cubicBezTo>
                  <a:pt x="4937" y="21600"/>
                  <a:pt x="3209" y="20917"/>
                  <a:pt x="1975" y="19614"/>
                </a:cubicBezTo>
                <a:cubicBezTo>
                  <a:pt x="802" y="18372"/>
                  <a:pt x="0" y="16634"/>
                  <a:pt x="0" y="14897"/>
                </a:cubicBezTo>
                <a:cubicBezTo>
                  <a:pt x="0" y="13159"/>
                  <a:pt x="679" y="11421"/>
                  <a:pt x="1975" y="10179"/>
                </a:cubicBezTo>
                <a:lnTo>
                  <a:pt x="2098" y="10055"/>
                </a:lnTo>
                <a:lnTo>
                  <a:pt x="15861" y="0"/>
                </a:lnTo>
                <a:lnTo>
                  <a:pt x="17465" y="2172"/>
                </a:lnTo>
                <a:lnTo>
                  <a:pt x="3703" y="12228"/>
                </a:lnTo>
                <a:cubicBezTo>
                  <a:pt x="3086" y="13034"/>
                  <a:pt x="2654" y="13966"/>
                  <a:pt x="2654" y="15021"/>
                </a:cubicBezTo>
                <a:cubicBezTo>
                  <a:pt x="2654" y="16138"/>
                  <a:pt x="3086" y="17193"/>
                  <a:pt x="3888" y="17876"/>
                </a:cubicBezTo>
                <a:cubicBezTo>
                  <a:pt x="5307" y="19303"/>
                  <a:pt x="8023" y="19303"/>
                  <a:pt x="9442" y="18000"/>
                </a:cubicBezTo>
                <a:lnTo>
                  <a:pt x="19502" y="4159"/>
                </a:lnTo>
                <a:lnTo>
                  <a:pt x="21600" y="5772"/>
                </a:lnTo>
                <a:lnTo>
                  <a:pt x="11479" y="19862"/>
                </a:lnTo>
                <a:cubicBezTo>
                  <a:pt x="10121" y="20917"/>
                  <a:pt x="8393" y="21600"/>
                  <a:pt x="666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2" name="Shape 2212"/>
          <p:cNvSpPr/>
          <p:nvPr/>
        </p:nvSpPr>
        <p:spPr>
          <a:xfrm>
            <a:off x="2329112" y="3572514"/>
            <a:ext cx="36302" cy="36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74" y="21600"/>
                </a:moveTo>
                <a:cubicBezTo>
                  <a:pt x="7251" y="21600"/>
                  <a:pt x="4629" y="20528"/>
                  <a:pt x="2931" y="18536"/>
                </a:cubicBezTo>
                <a:cubicBezTo>
                  <a:pt x="926" y="16545"/>
                  <a:pt x="0" y="14247"/>
                  <a:pt x="0" y="11643"/>
                </a:cubicBezTo>
                <a:cubicBezTo>
                  <a:pt x="0" y="9038"/>
                  <a:pt x="926" y="6281"/>
                  <a:pt x="2931" y="4596"/>
                </a:cubicBezTo>
                <a:lnTo>
                  <a:pt x="7560" y="0"/>
                </a:lnTo>
                <a:lnTo>
                  <a:pt x="21600" y="13940"/>
                </a:lnTo>
                <a:lnTo>
                  <a:pt x="16971" y="18536"/>
                </a:lnTo>
                <a:cubicBezTo>
                  <a:pt x="14966" y="20528"/>
                  <a:pt x="12651" y="21600"/>
                  <a:pt x="9874" y="21600"/>
                </a:cubicBezTo>
                <a:close/>
                <a:moveTo>
                  <a:pt x="7560" y="9345"/>
                </a:moveTo>
                <a:cubicBezTo>
                  <a:pt x="6943" y="9957"/>
                  <a:pt x="6634" y="10570"/>
                  <a:pt x="6634" y="11643"/>
                </a:cubicBezTo>
                <a:cubicBezTo>
                  <a:pt x="6634" y="12562"/>
                  <a:pt x="6943" y="13328"/>
                  <a:pt x="7560" y="13940"/>
                </a:cubicBezTo>
                <a:cubicBezTo>
                  <a:pt x="8949" y="15319"/>
                  <a:pt x="10954" y="15319"/>
                  <a:pt x="12343" y="13940"/>
                </a:cubicBezTo>
                <a:lnTo>
                  <a:pt x="7560" y="934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3" name="Shape 2213"/>
          <p:cNvSpPr/>
          <p:nvPr/>
        </p:nvSpPr>
        <p:spPr>
          <a:xfrm>
            <a:off x="2274272" y="3596507"/>
            <a:ext cx="67147" cy="66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12066"/>
                </a:moveTo>
                <a:lnTo>
                  <a:pt x="2521" y="21600"/>
                </a:lnTo>
                <a:lnTo>
                  <a:pt x="0" y="19069"/>
                </a:lnTo>
                <a:lnTo>
                  <a:pt x="18995" y="0"/>
                </a:lnTo>
                <a:lnTo>
                  <a:pt x="21600" y="2531"/>
                </a:lnTo>
                <a:lnTo>
                  <a:pt x="12019" y="1206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4" name="Shape 2214"/>
          <p:cNvSpPr/>
          <p:nvPr/>
        </p:nvSpPr>
        <p:spPr>
          <a:xfrm>
            <a:off x="2213719" y="3674198"/>
            <a:ext cx="50012" cy="5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535" y="12535"/>
                </a:moveTo>
                <a:lnTo>
                  <a:pt x="3469" y="21600"/>
                </a:lnTo>
                <a:lnTo>
                  <a:pt x="0" y="18242"/>
                </a:lnTo>
                <a:lnTo>
                  <a:pt x="18131" y="0"/>
                </a:lnTo>
                <a:lnTo>
                  <a:pt x="21600" y="3469"/>
                </a:lnTo>
                <a:lnTo>
                  <a:pt x="12535" y="1253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5" name="Shape 2215"/>
          <p:cNvSpPr/>
          <p:nvPr/>
        </p:nvSpPr>
        <p:spPr>
          <a:xfrm>
            <a:off x="2189726" y="3650205"/>
            <a:ext cx="97999" cy="9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39" y="21600"/>
                </a:moveTo>
                <a:cubicBezTo>
                  <a:pt x="4547" y="21600"/>
                  <a:pt x="2956" y="20975"/>
                  <a:pt x="1876" y="19781"/>
                </a:cubicBezTo>
                <a:cubicBezTo>
                  <a:pt x="739" y="18644"/>
                  <a:pt x="0" y="17053"/>
                  <a:pt x="0" y="15461"/>
                </a:cubicBezTo>
                <a:cubicBezTo>
                  <a:pt x="0" y="13869"/>
                  <a:pt x="625" y="12278"/>
                  <a:pt x="1876" y="11141"/>
                </a:cubicBezTo>
                <a:lnTo>
                  <a:pt x="13017" y="0"/>
                </a:lnTo>
                <a:lnTo>
                  <a:pt x="14779" y="1705"/>
                </a:lnTo>
                <a:lnTo>
                  <a:pt x="3581" y="12903"/>
                </a:lnTo>
                <a:cubicBezTo>
                  <a:pt x="2842" y="13642"/>
                  <a:pt x="2444" y="14495"/>
                  <a:pt x="2444" y="15461"/>
                </a:cubicBezTo>
                <a:cubicBezTo>
                  <a:pt x="2444" y="16427"/>
                  <a:pt x="2842" y="17451"/>
                  <a:pt x="3581" y="18019"/>
                </a:cubicBezTo>
                <a:cubicBezTo>
                  <a:pt x="5059" y="19497"/>
                  <a:pt x="7389" y="19497"/>
                  <a:pt x="8754" y="18019"/>
                </a:cubicBezTo>
                <a:lnTo>
                  <a:pt x="19838" y="6878"/>
                </a:lnTo>
                <a:lnTo>
                  <a:pt x="21600" y="8583"/>
                </a:lnTo>
                <a:lnTo>
                  <a:pt x="10459" y="19781"/>
                </a:lnTo>
                <a:cubicBezTo>
                  <a:pt x="9322" y="20975"/>
                  <a:pt x="7731" y="21600"/>
                  <a:pt x="613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6" name="Shape 2216"/>
          <p:cNvSpPr/>
          <p:nvPr/>
        </p:nvSpPr>
        <p:spPr>
          <a:xfrm>
            <a:off x="2258277" y="3631925"/>
            <a:ext cx="46588" cy="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20" y="19830"/>
                </a:moveTo>
                <a:lnTo>
                  <a:pt x="18040" y="21600"/>
                </a:lnTo>
                <a:lnTo>
                  <a:pt x="0" y="3541"/>
                </a:lnTo>
                <a:lnTo>
                  <a:pt x="3560" y="0"/>
                </a:lnTo>
                <a:lnTo>
                  <a:pt x="21600" y="18059"/>
                </a:lnTo>
                <a:lnTo>
                  <a:pt x="19820" y="1983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7" name="Shape 2217"/>
          <p:cNvSpPr/>
          <p:nvPr/>
        </p:nvSpPr>
        <p:spPr>
          <a:xfrm>
            <a:off x="1752144" y="4107211"/>
            <a:ext cx="134558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cubicBezTo>
                  <a:pt x="4869" y="21600"/>
                  <a:pt x="0" y="15120"/>
                  <a:pt x="0" y="7200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200"/>
                </a:lnTo>
                <a:cubicBezTo>
                  <a:pt x="21600" y="15120"/>
                  <a:pt x="16772" y="21600"/>
                  <a:pt x="10821" y="21600"/>
                </a:cubicBezTo>
                <a:close/>
                <a:moveTo>
                  <a:pt x="1831" y="2437"/>
                </a:moveTo>
                <a:lnTo>
                  <a:pt x="1831" y="7200"/>
                </a:lnTo>
                <a:cubicBezTo>
                  <a:pt x="1831" y="13791"/>
                  <a:pt x="5868" y="19163"/>
                  <a:pt x="10821" y="19163"/>
                </a:cubicBezTo>
                <a:cubicBezTo>
                  <a:pt x="15773" y="19163"/>
                  <a:pt x="19810" y="13791"/>
                  <a:pt x="19810" y="7200"/>
                </a:cubicBezTo>
                <a:lnTo>
                  <a:pt x="19810" y="2437"/>
                </a:lnTo>
                <a:lnTo>
                  <a:pt x="1831" y="243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8" name="Shape 2218"/>
          <p:cNvSpPr/>
          <p:nvPr/>
        </p:nvSpPr>
        <p:spPr>
          <a:xfrm>
            <a:off x="1802414" y="4134631"/>
            <a:ext cx="34015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85" y="21600"/>
                  <a:pt x="0" y="18104"/>
                  <a:pt x="0" y="13609"/>
                </a:cubicBezTo>
                <a:lnTo>
                  <a:pt x="0" y="8116"/>
                </a:lnTo>
                <a:cubicBezTo>
                  <a:pt x="0" y="3621"/>
                  <a:pt x="4652" y="0"/>
                  <a:pt x="10800" y="0"/>
                </a:cubicBezTo>
                <a:cubicBezTo>
                  <a:pt x="16948" y="0"/>
                  <a:pt x="21600" y="3621"/>
                  <a:pt x="21600" y="8116"/>
                </a:cubicBezTo>
                <a:lnTo>
                  <a:pt x="21600" y="13609"/>
                </a:lnTo>
                <a:cubicBezTo>
                  <a:pt x="21600" y="18104"/>
                  <a:pt x="16449" y="21600"/>
                  <a:pt x="10800" y="21600"/>
                </a:cubicBezTo>
                <a:close/>
                <a:moveTo>
                  <a:pt x="7145" y="13609"/>
                </a:moveTo>
                <a:cubicBezTo>
                  <a:pt x="7145" y="15232"/>
                  <a:pt x="8640" y="16231"/>
                  <a:pt x="10800" y="16231"/>
                </a:cubicBezTo>
                <a:cubicBezTo>
                  <a:pt x="12960" y="16231"/>
                  <a:pt x="14289" y="15232"/>
                  <a:pt x="14289" y="13609"/>
                </a:cubicBezTo>
                <a:lnTo>
                  <a:pt x="14289" y="8116"/>
                </a:lnTo>
                <a:cubicBezTo>
                  <a:pt x="14289" y="6492"/>
                  <a:pt x="12960" y="5494"/>
                  <a:pt x="10800" y="5494"/>
                </a:cubicBezTo>
                <a:cubicBezTo>
                  <a:pt x="8640" y="5494"/>
                  <a:pt x="7145" y="6492"/>
                  <a:pt x="7145" y="8116"/>
                </a:cubicBezTo>
                <a:lnTo>
                  <a:pt x="7145" y="1360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19" name="Shape 2219"/>
          <p:cNvSpPr/>
          <p:nvPr/>
        </p:nvSpPr>
        <p:spPr>
          <a:xfrm>
            <a:off x="1772527" y="4028335"/>
            <a:ext cx="92469" cy="7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21" h="20298" extrusionOk="0">
                <a:moveTo>
                  <a:pt x="1721" y="20298"/>
                </a:moveTo>
                <a:cubicBezTo>
                  <a:pt x="-979" y="15308"/>
                  <a:pt x="-462" y="8381"/>
                  <a:pt x="2985" y="3837"/>
                </a:cubicBezTo>
                <a:cubicBezTo>
                  <a:pt x="6834" y="-1153"/>
                  <a:pt x="13038" y="-1302"/>
                  <a:pt x="16772" y="3539"/>
                </a:cubicBezTo>
                <a:lnTo>
                  <a:pt x="20621" y="8530"/>
                </a:lnTo>
                <a:lnTo>
                  <a:pt x="18898" y="10764"/>
                </a:lnTo>
                <a:lnTo>
                  <a:pt x="15049" y="5774"/>
                </a:lnTo>
                <a:cubicBezTo>
                  <a:pt x="12291" y="2273"/>
                  <a:pt x="7695" y="2422"/>
                  <a:pt x="4708" y="6146"/>
                </a:cubicBezTo>
                <a:cubicBezTo>
                  <a:pt x="2123" y="9498"/>
                  <a:pt x="1721" y="14637"/>
                  <a:pt x="3732" y="18361"/>
                </a:cubicBezTo>
                <a:lnTo>
                  <a:pt x="1721" y="2029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0" name="Shape 2220"/>
          <p:cNvSpPr/>
          <p:nvPr/>
        </p:nvSpPr>
        <p:spPr>
          <a:xfrm>
            <a:off x="1292854" y="4107211"/>
            <a:ext cx="134558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cubicBezTo>
                  <a:pt x="4869" y="21600"/>
                  <a:pt x="0" y="15120"/>
                  <a:pt x="0" y="7200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200"/>
                </a:lnTo>
                <a:cubicBezTo>
                  <a:pt x="21600" y="15120"/>
                  <a:pt x="16731" y="21600"/>
                  <a:pt x="10821" y="21600"/>
                </a:cubicBezTo>
                <a:close/>
                <a:moveTo>
                  <a:pt x="1790" y="2437"/>
                </a:moveTo>
                <a:lnTo>
                  <a:pt x="1790" y="7200"/>
                </a:lnTo>
                <a:cubicBezTo>
                  <a:pt x="1790" y="13791"/>
                  <a:pt x="5868" y="19163"/>
                  <a:pt x="10821" y="19163"/>
                </a:cubicBezTo>
                <a:cubicBezTo>
                  <a:pt x="15732" y="19163"/>
                  <a:pt x="19810" y="13791"/>
                  <a:pt x="19810" y="7200"/>
                </a:cubicBezTo>
                <a:lnTo>
                  <a:pt x="19810" y="2437"/>
                </a:lnTo>
                <a:lnTo>
                  <a:pt x="1790" y="243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1" name="Shape 2221"/>
          <p:cNvSpPr/>
          <p:nvPr/>
        </p:nvSpPr>
        <p:spPr>
          <a:xfrm>
            <a:off x="1343125" y="4134631"/>
            <a:ext cx="32879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cubicBezTo>
                  <a:pt x="5023" y="21600"/>
                  <a:pt x="0" y="18104"/>
                  <a:pt x="0" y="13609"/>
                </a:cubicBezTo>
                <a:lnTo>
                  <a:pt x="0" y="8116"/>
                </a:lnTo>
                <a:cubicBezTo>
                  <a:pt x="0" y="3621"/>
                  <a:pt x="4688" y="0"/>
                  <a:pt x="10884" y="0"/>
                </a:cubicBezTo>
                <a:cubicBezTo>
                  <a:pt x="16912" y="0"/>
                  <a:pt x="21600" y="3621"/>
                  <a:pt x="21600" y="8116"/>
                </a:cubicBezTo>
                <a:lnTo>
                  <a:pt x="21600" y="13609"/>
                </a:lnTo>
                <a:cubicBezTo>
                  <a:pt x="21600" y="18104"/>
                  <a:pt x="16577" y="21600"/>
                  <a:pt x="10884" y="21600"/>
                </a:cubicBezTo>
                <a:close/>
                <a:moveTo>
                  <a:pt x="7200" y="13609"/>
                </a:moveTo>
                <a:cubicBezTo>
                  <a:pt x="7200" y="15232"/>
                  <a:pt x="8707" y="16231"/>
                  <a:pt x="10884" y="16231"/>
                </a:cubicBezTo>
                <a:cubicBezTo>
                  <a:pt x="12893" y="16231"/>
                  <a:pt x="14400" y="15232"/>
                  <a:pt x="14400" y="13609"/>
                </a:cubicBezTo>
                <a:lnTo>
                  <a:pt x="14400" y="8116"/>
                </a:lnTo>
                <a:cubicBezTo>
                  <a:pt x="14400" y="6492"/>
                  <a:pt x="12893" y="5494"/>
                  <a:pt x="10884" y="5494"/>
                </a:cubicBezTo>
                <a:cubicBezTo>
                  <a:pt x="8707" y="5494"/>
                  <a:pt x="7200" y="6492"/>
                  <a:pt x="7200" y="8116"/>
                </a:cubicBezTo>
                <a:lnTo>
                  <a:pt x="7200" y="1360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2" name="Shape 2222"/>
          <p:cNvSpPr/>
          <p:nvPr/>
        </p:nvSpPr>
        <p:spPr>
          <a:xfrm>
            <a:off x="1315704" y="4028377"/>
            <a:ext cx="89999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853" y="21600"/>
                </a:lnTo>
                <a:lnTo>
                  <a:pt x="18853" y="13874"/>
                </a:lnTo>
                <a:cubicBezTo>
                  <a:pt x="18853" y="8308"/>
                  <a:pt x="15232" y="3655"/>
                  <a:pt x="10800" y="3655"/>
                </a:cubicBezTo>
                <a:cubicBezTo>
                  <a:pt x="6305" y="3655"/>
                  <a:pt x="2684" y="8308"/>
                  <a:pt x="2684" y="13874"/>
                </a:cubicBezTo>
                <a:lnTo>
                  <a:pt x="2684" y="21600"/>
                </a:lnTo>
                <a:lnTo>
                  <a:pt x="0" y="21600"/>
                </a:lnTo>
                <a:lnTo>
                  <a:pt x="0" y="13874"/>
                </a:lnTo>
                <a:cubicBezTo>
                  <a:pt x="0" y="6314"/>
                  <a:pt x="4807" y="0"/>
                  <a:pt x="10800" y="0"/>
                </a:cubicBezTo>
                <a:cubicBezTo>
                  <a:pt x="16731" y="0"/>
                  <a:pt x="21600" y="6148"/>
                  <a:pt x="21600" y="13874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3" name="Shape 2223"/>
          <p:cNvSpPr/>
          <p:nvPr/>
        </p:nvSpPr>
        <p:spPr>
          <a:xfrm>
            <a:off x="2189726" y="4102640"/>
            <a:ext cx="104853" cy="104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74" y="21600"/>
                </a:moveTo>
                <a:lnTo>
                  <a:pt x="0" y="21600"/>
                </a:lnTo>
                <a:lnTo>
                  <a:pt x="0" y="14187"/>
                </a:lnTo>
                <a:lnTo>
                  <a:pt x="12981" y="0"/>
                </a:lnTo>
                <a:lnTo>
                  <a:pt x="14631" y="1600"/>
                </a:lnTo>
                <a:lnTo>
                  <a:pt x="2288" y="15093"/>
                </a:lnTo>
                <a:lnTo>
                  <a:pt x="2288" y="19253"/>
                </a:lnTo>
                <a:lnTo>
                  <a:pt x="8033" y="19253"/>
                </a:lnTo>
                <a:lnTo>
                  <a:pt x="8033" y="14667"/>
                </a:lnTo>
                <a:lnTo>
                  <a:pt x="13247" y="14667"/>
                </a:lnTo>
                <a:lnTo>
                  <a:pt x="19738" y="6933"/>
                </a:lnTo>
                <a:lnTo>
                  <a:pt x="21600" y="8533"/>
                </a:lnTo>
                <a:lnTo>
                  <a:pt x="14365" y="16960"/>
                </a:lnTo>
                <a:lnTo>
                  <a:pt x="10374" y="16960"/>
                </a:lnTo>
                <a:lnTo>
                  <a:pt x="1037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4" name="Shape 2224"/>
          <p:cNvSpPr/>
          <p:nvPr/>
        </p:nvSpPr>
        <p:spPr>
          <a:xfrm>
            <a:off x="2257134" y="4028377"/>
            <a:ext cx="111708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5" y="21600"/>
                </a:moveTo>
                <a:lnTo>
                  <a:pt x="10775" y="19455"/>
                </a:lnTo>
                <a:cubicBezTo>
                  <a:pt x="15536" y="19455"/>
                  <a:pt x="19445" y="15564"/>
                  <a:pt x="19445" y="10825"/>
                </a:cubicBezTo>
                <a:cubicBezTo>
                  <a:pt x="19445" y="6086"/>
                  <a:pt x="15536" y="2195"/>
                  <a:pt x="10775" y="2195"/>
                </a:cubicBezTo>
                <a:cubicBezTo>
                  <a:pt x="6014" y="2195"/>
                  <a:pt x="2155" y="6086"/>
                  <a:pt x="2155" y="10825"/>
                </a:cubicBezTo>
                <a:lnTo>
                  <a:pt x="0" y="10825"/>
                </a:lnTo>
                <a:cubicBezTo>
                  <a:pt x="0" y="4889"/>
                  <a:pt x="4811" y="0"/>
                  <a:pt x="10775" y="0"/>
                </a:cubicBezTo>
                <a:cubicBezTo>
                  <a:pt x="16739" y="0"/>
                  <a:pt x="21600" y="4889"/>
                  <a:pt x="21600" y="10825"/>
                </a:cubicBezTo>
                <a:cubicBezTo>
                  <a:pt x="21600" y="16761"/>
                  <a:pt x="16739" y="21600"/>
                  <a:pt x="1077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5" name="Shape 2225"/>
          <p:cNvSpPr/>
          <p:nvPr/>
        </p:nvSpPr>
        <p:spPr>
          <a:xfrm>
            <a:off x="2290267" y="406151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994" y="0"/>
                  <a:pt x="10862" y="0"/>
                </a:cubicBezTo>
                <a:cubicBezTo>
                  <a:pt x="16855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862" y="21600"/>
                </a:cubicBezTo>
                <a:close/>
                <a:moveTo>
                  <a:pt x="10862" y="5494"/>
                </a:moveTo>
                <a:cubicBezTo>
                  <a:pt x="7866" y="5494"/>
                  <a:pt x="5494" y="7866"/>
                  <a:pt x="5494" y="10862"/>
                </a:cubicBezTo>
                <a:cubicBezTo>
                  <a:pt x="5494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866"/>
                  <a:pt x="13859" y="5494"/>
                  <a:pt x="10862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6" name="Shape 2226"/>
          <p:cNvSpPr/>
          <p:nvPr/>
        </p:nvSpPr>
        <p:spPr>
          <a:xfrm>
            <a:off x="1271146" y="5434810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7079"/>
                  <a:pt x="0" y="10884"/>
                </a:cubicBezTo>
                <a:cubicBezTo>
                  <a:pt x="0" y="4856"/>
                  <a:pt x="4521" y="0"/>
                  <a:pt x="10716" y="0"/>
                </a:cubicBezTo>
                <a:cubicBezTo>
                  <a:pt x="16744" y="0"/>
                  <a:pt x="21600" y="4856"/>
                  <a:pt x="21600" y="10884"/>
                </a:cubicBezTo>
                <a:cubicBezTo>
                  <a:pt x="21600" y="17079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707"/>
                  <a:pt x="7200" y="10884"/>
                </a:cubicBezTo>
                <a:cubicBezTo>
                  <a:pt x="7200" y="13060"/>
                  <a:pt x="8540" y="14400"/>
                  <a:pt x="10716" y="14400"/>
                </a:cubicBezTo>
                <a:cubicBezTo>
                  <a:pt x="12893" y="14400"/>
                  <a:pt x="14400" y="13060"/>
                  <a:pt x="14400" y="10884"/>
                </a:cubicBezTo>
                <a:cubicBezTo>
                  <a:pt x="14400" y="8707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7" name="Shape 2227"/>
          <p:cNvSpPr/>
          <p:nvPr/>
        </p:nvSpPr>
        <p:spPr>
          <a:xfrm>
            <a:off x="1271146" y="5479368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7079"/>
                  <a:pt x="0" y="10884"/>
                </a:cubicBezTo>
                <a:cubicBezTo>
                  <a:pt x="0" y="4856"/>
                  <a:pt x="4521" y="0"/>
                  <a:pt x="10716" y="0"/>
                </a:cubicBezTo>
                <a:cubicBezTo>
                  <a:pt x="16744" y="0"/>
                  <a:pt x="21600" y="4856"/>
                  <a:pt x="21600" y="10884"/>
                </a:cubicBezTo>
                <a:cubicBezTo>
                  <a:pt x="21600" y="17079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707"/>
                  <a:pt x="7200" y="10884"/>
                </a:cubicBezTo>
                <a:cubicBezTo>
                  <a:pt x="7200" y="13060"/>
                  <a:pt x="8540" y="14400"/>
                  <a:pt x="10716" y="14400"/>
                </a:cubicBezTo>
                <a:cubicBezTo>
                  <a:pt x="12893" y="14400"/>
                  <a:pt x="14400" y="13060"/>
                  <a:pt x="14400" y="10884"/>
                </a:cubicBezTo>
                <a:cubicBezTo>
                  <a:pt x="14400" y="8707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8" name="Shape 2228"/>
          <p:cNvSpPr/>
          <p:nvPr/>
        </p:nvSpPr>
        <p:spPr>
          <a:xfrm>
            <a:off x="1271146" y="5525068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7079"/>
                  <a:pt x="0" y="10884"/>
                </a:cubicBezTo>
                <a:cubicBezTo>
                  <a:pt x="0" y="4856"/>
                  <a:pt x="4521" y="0"/>
                  <a:pt x="10716" y="0"/>
                </a:cubicBezTo>
                <a:cubicBezTo>
                  <a:pt x="16744" y="0"/>
                  <a:pt x="21600" y="4856"/>
                  <a:pt x="21600" y="10884"/>
                </a:cubicBezTo>
                <a:cubicBezTo>
                  <a:pt x="21600" y="17079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707"/>
                  <a:pt x="7200" y="10884"/>
                </a:cubicBezTo>
                <a:cubicBezTo>
                  <a:pt x="7200" y="13060"/>
                  <a:pt x="8540" y="14400"/>
                  <a:pt x="10716" y="14400"/>
                </a:cubicBezTo>
                <a:cubicBezTo>
                  <a:pt x="12893" y="14400"/>
                  <a:pt x="14400" y="13060"/>
                  <a:pt x="14400" y="10884"/>
                </a:cubicBezTo>
                <a:cubicBezTo>
                  <a:pt x="14400" y="8707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29" name="Shape 2229"/>
          <p:cNvSpPr/>
          <p:nvPr/>
        </p:nvSpPr>
        <p:spPr>
          <a:xfrm>
            <a:off x="1315704" y="5434810"/>
            <a:ext cx="134558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4400"/>
                </a:lnTo>
                <a:lnTo>
                  <a:pt x="19769" y="14400"/>
                </a:lnTo>
                <a:lnTo>
                  <a:pt x="19769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0" name="Shape 2230"/>
          <p:cNvSpPr/>
          <p:nvPr/>
        </p:nvSpPr>
        <p:spPr>
          <a:xfrm>
            <a:off x="1315704" y="5479368"/>
            <a:ext cx="134558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4400"/>
                </a:lnTo>
                <a:lnTo>
                  <a:pt x="19769" y="14400"/>
                </a:lnTo>
                <a:lnTo>
                  <a:pt x="19769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1" name="Shape 2231"/>
          <p:cNvSpPr/>
          <p:nvPr/>
        </p:nvSpPr>
        <p:spPr>
          <a:xfrm>
            <a:off x="1315704" y="5525068"/>
            <a:ext cx="134558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4400"/>
                </a:lnTo>
                <a:lnTo>
                  <a:pt x="19769" y="14400"/>
                </a:lnTo>
                <a:lnTo>
                  <a:pt x="19769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2" name="Shape 2232"/>
          <p:cNvSpPr/>
          <p:nvPr/>
        </p:nvSpPr>
        <p:spPr>
          <a:xfrm>
            <a:off x="3111734" y="4040945"/>
            <a:ext cx="163120" cy="163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5" y="21600"/>
                </a:moveTo>
                <a:lnTo>
                  <a:pt x="0" y="10183"/>
                </a:lnTo>
                <a:lnTo>
                  <a:pt x="10165" y="0"/>
                </a:lnTo>
                <a:lnTo>
                  <a:pt x="11195" y="1063"/>
                </a:lnTo>
                <a:lnTo>
                  <a:pt x="2060" y="10183"/>
                </a:lnTo>
                <a:lnTo>
                  <a:pt x="11435" y="19509"/>
                </a:lnTo>
                <a:lnTo>
                  <a:pt x="20570" y="10389"/>
                </a:lnTo>
                <a:lnTo>
                  <a:pt x="21600" y="11417"/>
                </a:lnTo>
                <a:lnTo>
                  <a:pt x="1143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3" name="Shape 2233"/>
          <p:cNvSpPr/>
          <p:nvPr/>
        </p:nvSpPr>
        <p:spPr>
          <a:xfrm>
            <a:off x="3203135" y="4028377"/>
            <a:ext cx="84287" cy="84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676" y="21600"/>
                </a:lnTo>
                <a:lnTo>
                  <a:pt x="18676" y="2924"/>
                </a:lnTo>
                <a:lnTo>
                  <a:pt x="0" y="2924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4" name="Shape 2234"/>
          <p:cNvSpPr/>
          <p:nvPr/>
        </p:nvSpPr>
        <p:spPr>
          <a:xfrm>
            <a:off x="3203135" y="4057404"/>
            <a:ext cx="55727" cy="552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0" extrusionOk="0">
                <a:moveTo>
                  <a:pt x="10750" y="21420"/>
                </a:moveTo>
                <a:cubicBezTo>
                  <a:pt x="4778" y="21420"/>
                  <a:pt x="0" y="16420"/>
                  <a:pt x="0" y="10620"/>
                </a:cubicBezTo>
                <a:cubicBezTo>
                  <a:pt x="0" y="7820"/>
                  <a:pt x="1194" y="5020"/>
                  <a:pt x="3285" y="3020"/>
                </a:cubicBezTo>
                <a:cubicBezTo>
                  <a:pt x="5475" y="1120"/>
                  <a:pt x="7963" y="-180"/>
                  <a:pt x="10750" y="20"/>
                </a:cubicBezTo>
                <a:cubicBezTo>
                  <a:pt x="16822" y="20"/>
                  <a:pt x="21600" y="5020"/>
                  <a:pt x="21600" y="10820"/>
                </a:cubicBezTo>
                <a:cubicBezTo>
                  <a:pt x="21600" y="13620"/>
                  <a:pt x="20505" y="16420"/>
                  <a:pt x="18315" y="18420"/>
                </a:cubicBezTo>
                <a:cubicBezTo>
                  <a:pt x="16424" y="20320"/>
                  <a:pt x="13637" y="21420"/>
                  <a:pt x="10750" y="21420"/>
                </a:cubicBezTo>
                <a:close/>
                <a:moveTo>
                  <a:pt x="10750" y="4120"/>
                </a:moveTo>
                <a:cubicBezTo>
                  <a:pt x="9058" y="4120"/>
                  <a:pt x="7565" y="4720"/>
                  <a:pt x="6271" y="6020"/>
                </a:cubicBezTo>
                <a:cubicBezTo>
                  <a:pt x="4977" y="7320"/>
                  <a:pt x="4380" y="8820"/>
                  <a:pt x="4380" y="10620"/>
                </a:cubicBezTo>
                <a:cubicBezTo>
                  <a:pt x="4380" y="14320"/>
                  <a:pt x="7167" y="17120"/>
                  <a:pt x="10750" y="17120"/>
                </a:cubicBezTo>
                <a:cubicBezTo>
                  <a:pt x="12542" y="17120"/>
                  <a:pt x="14234" y="16420"/>
                  <a:pt x="15329" y="15120"/>
                </a:cubicBezTo>
                <a:cubicBezTo>
                  <a:pt x="16623" y="13820"/>
                  <a:pt x="17220" y="12320"/>
                  <a:pt x="17220" y="10620"/>
                </a:cubicBezTo>
                <a:cubicBezTo>
                  <a:pt x="17220" y="7120"/>
                  <a:pt x="14433" y="4120"/>
                  <a:pt x="10750" y="412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5" name="Shape 2235"/>
          <p:cNvSpPr/>
          <p:nvPr/>
        </p:nvSpPr>
        <p:spPr>
          <a:xfrm>
            <a:off x="1271146" y="4958382"/>
            <a:ext cx="179116" cy="16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453"/>
                </a:lnTo>
                <a:lnTo>
                  <a:pt x="7398" y="15453"/>
                </a:lnTo>
                <a:lnTo>
                  <a:pt x="7398" y="13958"/>
                </a:lnTo>
                <a:lnTo>
                  <a:pt x="20227" y="13958"/>
                </a:lnTo>
                <a:lnTo>
                  <a:pt x="20227" y="1494"/>
                </a:lnTo>
                <a:lnTo>
                  <a:pt x="1342" y="1494"/>
                </a:lnTo>
                <a:lnTo>
                  <a:pt x="1342" y="17355"/>
                </a:lnTo>
                <a:lnTo>
                  <a:pt x="3496" y="14264"/>
                </a:lnTo>
                <a:lnTo>
                  <a:pt x="4588" y="15147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6" name="Shape 2236"/>
          <p:cNvSpPr/>
          <p:nvPr/>
        </p:nvSpPr>
        <p:spPr>
          <a:xfrm>
            <a:off x="1304279" y="4998370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2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7" name="Shape 2237"/>
          <p:cNvSpPr/>
          <p:nvPr/>
        </p:nvSpPr>
        <p:spPr>
          <a:xfrm>
            <a:off x="1304279" y="5025791"/>
            <a:ext cx="7857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8" name="Shape 2238"/>
          <p:cNvSpPr/>
          <p:nvPr/>
        </p:nvSpPr>
        <p:spPr>
          <a:xfrm>
            <a:off x="2257134" y="4969808"/>
            <a:ext cx="11170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75" y="21600"/>
                </a:lnTo>
                <a:lnTo>
                  <a:pt x="10775" y="18853"/>
                </a:lnTo>
                <a:lnTo>
                  <a:pt x="19445" y="18853"/>
                </a:lnTo>
                <a:lnTo>
                  <a:pt x="19445" y="2684"/>
                </a:lnTo>
                <a:lnTo>
                  <a:pt x="2155" y="2684"/>
                </a:lnTo>
                <a:lnTo>
                  <a:pt x="2155" y="4058"/>
                </a:lnTo>
                <a:lnTo>
                  <a:pt x="0" y="405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39" name="Shape 2239"/>
          <p:cNvSpPr/>
          <p:nvPr/>
        </p:nvSpPr>
        <p:spPr>
          <a:xfrm>
            <a:off x="2311975" y="4998370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0" name="Shape 2240"/>
          <p:cNvSpPr/>
          <p:nvPr/>
        </p:nvSpPr>
        <p:spPr>
          <a:xfrm>
            <a:off x="2311975" y="5020078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1" name="Shape 2241"/>
          <p:cNvSpPr/>
          <p:nvPr/>
        </p:nvSpPr>
        <p:spPr>
          <a:xfrm>
            <a:off x="2211434" y="5025791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2" name="Shape 2242"/>
          <p:cNvSpPr/>
          <p:nvPr/>
        </p:nvSpPr>
        <p:spPr>
          <a:xfrm>
            <a:off x="2211434" y="5048641"/>
            <a:ext cx="4658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3" name="Shape 2243"/>
          <p:cNvSpPr/>
          <p:nvPr/>
        </p:nvSpPr>
        <p:spPr>
          <a:xfrm>
            <a:off x="2189726" y="4998370"/>
            <a:ext cx="111708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701"/>
                </a:lnTo>
                <a:lnTo>
                  <a:pt x="7550" y="15701"/>
                </a:lnTo>
                <a:lnTo>
                  <a:pt x="7550" y="13750"/>
                </a:lnTo>
                <a:lnTo>
                  <a:pt x="19400" y="13750"/>
                </a:lnTo>
                <a:lnTo>
                  <a:pt x="19400" y="1951"/>
                </a:lnTo>
                <a:lnTo>
                  <a:pt x="2150" y="1951"/>
                </a:lnTo>
                <a:lnTo>
                  <a:pt x="2150" y="15701"/>
                </a:lnTo>
                <a:lnTo>
                  <a:pt x="3450" y="14113"/>
                </a:lnTo>
                <a:lnTo>
                  <a:pt x="5200" y="15292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4" name="Shape 2244"/>
          <p:cNvSpPr/>
          <p:nvPr/>
        </p:nvSpPr>
        <p:spPr>
          <a:xfrm>
            <a:off x="1763569" y="5467943"/>
            <a:ext cx="11170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5" name="Shape 2245"/>
          <p:cNvSpPr/>
          <p:nvPr/>
        </p:nvSpPr>
        <p:spPr>
          <a:xfrm>
            <a:off x="1763569" y="5490793"/>
            <a:ext cx="11170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6" name="Shape 2246"/>
          <p:cNvSpPr/>
          <p:nvPr/>
        </p:nvSpPr>
        <p:spPr>
          <a:xfrm>
            <a:off x="1763569" y="5513643"/>
            <a:ext cx="11170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7" name="Shape 2247"/>
          <p:cNvSpPr/>
          <p:nvPr/>
        </p:nvSpPr>
        <p:spPr>
          <a:xfrm>
            <a:off x="1730436" y="5423385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3338"/>
                </a:lnTo>
                <a:lnTo>
                  <a:pt x="1342" y="3338"/>
                </a:lnTo>
                <a:lnTo>
                  <a:pt x="1342" y="19912"/>
                </a:lnTo>
                <a:lnTo>
                  <a:pt x="20258" y="19912"/>
                </a:lnTo>
                <a:lnTo>
                  <a:pt x="20258" y="1688"/>
                </a:lnTo>
                <a:lnTo>
                  <a:pt x="0" y="16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8" name="Shape 2248"/>
          <p:cNvSpPr/>
          <p:nvPr/>
        </p:nvSpPr>
        <p:spPr>
          <a:xfrm>
            <a:off x="2234284" y="2201500"/>
            <a:ext cx="28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8600" y="16231"/>
                </a:moveTo>
                <a:lnTo>
                  <a:pt x="13000" y="16231"/>
                </a:lnTo>
                <a:lnTo>
                  <a:pt x="13000" y="5494"/>
                </a:lnTo>
                <a:lnTo>
                  <a:pt x="8600" y="5494"/>
                </a:lnTo>
                <a:lnTo>
                  <a:pt x="8600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49" name="Shape 2249"/>
          <p:cNvSpPr/>
          <p:nvPr/>
        </p:nvSpPr>
        <p:spPr>
          <a:xfrm>
            <a:off x="2295980" y="2201500"/>
            <a:ext cx="28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8600" y="16231"/>
                </a:moveTo>
                <a:lnTo>
                  <a:pt x="13000" y="16231"/>
                </a:lnTo>
                <a:lnTo>
                  <a:pt x="13000" y="5494"/>
                </a:lnTo>
                <a:lnTo>
                  <a:pt x="8600" y="5494"/>
                </a:lnTo>
                <a:lnTo>
                  <a:pt x="8600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0" name="Shape 2250"/>
          <p:cNvSpPr/>
          <p:nvPr/>
        </p:nvSpPr>
        <p:spPr>
          <a:xfrm>
            <a:off x="2189726" y="2218638"/>
            <a:ext cx="179116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064" y="0"/>
                </a:lnTo>
                <a:lnTo>
                  <a:pt x="4064" y="1757"/>
                </a:lnTo>
                <a:lnTo>
                  <a:pt x="1344" y="1757"/>
                </a:lnTo>
                <a:lnTo>
                  <a:pt x="1344" y="19883"/>
                </a:lnTo>
                <a:lnTo>
                  <a:pt x="20256" y="19883"/>
                </a:lnTo>
                <a:lnTo>
                  <a:pt x="20256" y="1757"/>
                </a:lnTo>
                <a:lnTo>
                  <a:pt x="17536" y="1757"/>
                </a:lnTo>
                <a:lnTo>
                  <a:pt x="1753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1" name="Shape 2251"/>
          <p:cNvSpPr/>
          <p:nvPr/>
        </p:nvSpPr>
        <p:spPr>
          <a:xfrm>
            <a:off x="2273129" y="2218638"/>
            <a:ext cx="1116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28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2" name="Shape 2252"/>
          <p:cNvSpPr/>
          <p:nvPr/>
        </p:nvSpPr>
        <p:spPr>
          <a:xfrm>
            <a:off x="2234284" y="2291758"/>
            <a:ext cx="8885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3" name="Shape 2253"/>
          <p:cNvSpPr/>
          <p:nvPr/>
        </p:nvSpPr>
        <p:spPr>
          <a:xfrm>
            <a:off x="2234284" y="2314609"/>
            <a:ext cx="8885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4" name="Shape 2254"/>
          <p:cNvSpPr/>
          <p:nvPr/>
        </p:nvSpPr>
        <p:spPr>
          <a:xfrm>
            <a:off x="2195439" y="2258626"/>
            <a:ext cx="1676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7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5" name="Shape 2255"/>
          <p:cNvSpPr/>
          <p:nvPr/>
        </p:nvSpPr>
        <p:spPr>
          <a:xfrm>
            <a:off x="2647873" y="4051227"/>
            <a:ext cx="179117" cy="15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0800" y="0"/>
                </a:lnTo>
                <a:lnTo>
                  <a:pt x="10800" y="1590"/>
                </a:lnTo>
                <a:lnTo>
                  <a:pt x="1373" y="1590"/>
                </a:lnTo>
                <a:lnTo>
                  <a:pt x="1373" y="20010"/>
                </a:lnTo>
                <a:lnTo>
                  <a:pt x="20258" y="20010"/>
                </a:lnTo>
                <a:lnTo>
                  <a:pt x="20258" y="8803"/>
                </a:lnTo>
                <a:lnTo>
                  <a:pt x="21600" y="8803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6" name="Shape 2256"/>
          <p:cNvSpPr/>
          <p:nvPr/>
        </p:nvSpPr>
        <p:spPr>
          <a:xfrm>
            <a:off x="2712997" y="4052370"/>
            <a:ext cx="96854" cy="96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6" y="21600"/>
                </a:moveTo>
                <a:lnTo>
                  <a:pt x="4645" y="16955"/>
                </a:lnTo>
                <a:lnTo>
                  <a:pt x="0" y="14574"/>
                </a:lnTo>
                <a:lnTo>
                  <a:pt x="14574" y="0"/>
                </a:lnTo>
                <a:lnTo>
                  <a:pt x="16316" y="1800"/>
                </a:lnTo>
                <a:lnTo>
                  <a:pt x="4123" y="13819"/>
                </a:lnTo>
                <a:lnTo>
                  <a:pt x="6561" y="15097"/>
                </a:lnTo>
                <a:lnTo>
                  <a:pt x="7781" y="17477"/>
                </a:lnTo>
                <a:lnTo>
                  <a:pt x="19858" y="5284"/>
                </a:lnTo>
                <a:lnTo>
                  <a:pt x="21600" y="7084"/>
                </a:lnTo>
                <a:lnTo>
                  <a:pt x="702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7" name="Shape 2257"/>
          <p:cNvSpPr/>
          <p:nvPr/>
        </p:nvSpPr>
        <p:spPr>
          <a:xfrm>
            <a:off x="2784975" y="4034089"/>
            <a:ext cx="42015" cy="4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00" y="21600"/>
                </a:moveTo>
                <a:lnTo>
                  <a:pt x="0" y="5400"/>
                </a:lnTo>
                <a:lnTo>
                  <a:pt x="2000" y="3424"/>
                </a:lnTo>
                <a:cubicBezTo>
                  <a:pt x="4400" y="1185"/>
                  <a:pt x="7200" y="0"/>
                  <a:pt x="10133" y="0"/>
                </a:cubicBezTo>
                <a:cubicBezTo>
                  <a:pt x="13333" y="0"/>
                  <a:pt x="16133" y="1185"/>
                  <a:pt x="18133" y="3424"/>
                </a:cubicBezTo>
                <a:cubicBezTo>
                  <a:pt x="20533" y="5663"/>
                  <a:pt x="21600" y="8561"/>
                  <a:pt x="21600" y="11327"/>
                </a:cubicBezTo>
                <a:cubicBezTo>
                  <a:pt x="21600" y="14488"/>
                  <a:pt x="20533" y="17385"/>
                  <a:pt x="18133" y="19361"/>
                </a:cubicBezTo>
                <a:lnTo>
                  <a:pt x="16400" y="21600"/>
                </a:lnTo>
                <a:close/>
                <a:moveTo>
                  <a:pt x="8933" y="6322"/>
                </a:moveTo>
                <a:lnTo>
                  <a:pt x="16133" y="13434"/>
                </a:lnTo>
                <a:cubicBezTo>
                  <a:pt x="16133" y="12776"/>
                  <a:pt x="16400" y="12512"/>
                  <a:pt x="16400" y="11985"/>
                </a:cubicBezTo>
                <a:cubicBezTo>
                  <a:pt x="16400" y="10537"/>
                  <a:pt x="15867" y="9088"/>
                  <a:pt x="14667" y="8034"/>
                </a:cubicBezTo>
                <a:cubicBezTo>
                  <a:pt x="12933" y="6322"/>
                  <a:pt x="10933" y="5663"/>
                  <a:pt x="8933" y="632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8" name="Shape 2258"/>
          <p:cNvSpPr/>
          <p:nvPr/>
        </p:nvSpPr>
        <p:spPr>
          <a:xfrm>
            <a:off x="2689004" y="4126633"/>
            <a:ext cx="46585" cy="46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080" y="0"/>
                </a:lnTo>
                <a:lnTo>
                  <a:pt x="12000" y="1810"/>
                </a:lnTo>
                <a:lnTo>
                  <a:pt x="8280" y="13274"/>
                </a:lnTo>
                <a:lnTo>
                  <a:pt x="19680" y="9654"/>
                </a:lnTo>
                <a:lnTo>
                  <a:pt x="21600" y="14601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59" name="Shape 2259"/>
          <p:cNvSpPr/>
          <p:nvPr/>
        </p:nvSpPr>
        <p:spPr>
          <a:xfrm>
            <a:off x="3108306" y="4510517"/>
            <a:ext cx="156266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82" y="21600"/>
                </a:moveTo>
                <a:cubicBezTo>
                  <a:pt x="4856" y="21600"/>
                  <a:pt x="0" y="16752"/>
                  <a:pt x="0" y="10800"/>
                </a:cubicBezTo>
                <a:cubicBezTo>
                  <a:pt x="0" y="4883"/>
                  <a:pt x="4856" y="0"/>
                  <a:pt x="10782" y="0"/>
                </a:cubicBezTo>
                <a:lnTo>
                  <a:pt x="10782" y="1568"/>
                </a:lnTo>
                <a:cubicBezTo>
                  <a:pt x="5712" y="1568"/>
                  <a:pt x="1535" y="5703"/>
                  <a:pt x="1535" y="10800"/>
                </a:cubicBezTo>
                <a:cubicBezTo>
                  <a:pt x="1535" y="15897"/>
                  <a:pt x="5712" y="20067"/>
                  <a:pt x="10782" y="20067"/>
                </a:cubicBezTo>
                <a:cubicBezTo>
                  <a:pt x="15888" y="20067"/>
                  <a:pt x="20065" y="15897"/>
                  <a:pt x="20065" y="10800"/>
                </a:cubicBezTo>
                <a:lnTo>
                  <a:pt x="21600" y="10800"/>
                </a:lnTo>
                <a:cubicBezTo>
                  <a:pt x="21600" y="16752"/>
                  <a:pt x="16744" y="21600"/>
                  <a:pt x="1078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0" name="Shape 2260"/>
          <p:cNvSpPr/>
          <p:nvPr/>
        </p:nvSpPr>
        <p:spPr>
          <a:xfrm>
            <a:off x="3197422" y="4487667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1" y="0"/>
                </a:lnTo>
                <a:cubicBezTo>
                  <a:pt x="11736" y="0"/>
                  <a:pt x="21600" y="9864"/>
                  <a:pt x="21600" y="20227"/>
                </a:cubicBezTo>
                <a:lnTo>
                  <a:pt x="21600" y="21600"/>
                </a:lnTo>
                <a:close/>
                <a:moveTo>
                  <a:pt x="2684" y="18916"/>
                </a:moveTo>
                <a:lnTo>
                  <a:pt x="18853" y="18916"/>
                </a:lnTo>
                <a:cubicBezTo>
                  <a:pt x="18104" y="10800"/>
                  <a:pt x="10800" y="3496"/>
                  <a:pt x="2684" y="2684"/>
                </a:cubicBezTo>
                <a:lnTo>
                  <a:pt x="2684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1" name="Shape 2261"/>
          <p:cNvSpPr/>
          <p:nvPr/>
        </p:nvSpPr>
        <p:spPr>
          <a:xfrm>
            <a:off x="2732419" y="4510517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2" name="Shape 2262"/>
          <p:cNvSpPr/>
          <p:nvPr/>
        </p:nvSpPr>
        <p:spPr>
          <a:xfrm>
            <a:off x="2782690" y="4572213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3" name="Shape 2263"/>
          <p:cNvSpPr/>
          <p:nvPr/>
        </p:nvSpPr>
        <p:spPr>
          <a:xfrm>
            <a:off x="2670724" y="4572213"/>
            <a:ext cx="2258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4" name="Shape 2264"/>
          <p:cNvSpPr/>
          <p:nvPr/>
        </p:nvSpPr>
        <p:spPr>
          <a:xfrm>
            <a:off x="2686719" y="4526512"/>
            <a:ext cx="23733" cy="23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40" y="17843"/>
                </a:moveTo>
                <a:lnTo>
                  <a:pt x="14479" y="21600"/>
                </a:lnTo>
                <a:lnTo>
                  <a:pt x="0" y="7278"/>
                </a:lnTo>
                <a:lnTo>
                  <a:pt x="7121" y="0"/>
                </a:lnTo>
                <a:lnTo>
                  <a:pt x="21600" y="14322"/>
                </a:lnTo>
                <a:lnTo>
                  <a:pt x="18040" y="1784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5" name="Shape 2265"/>
          <p:cNvSpPr/>
          <p:nvPr/>
        </p:nvSpPr>
        <p:spPr>
          <a:xfrm>
            <a:off x="2732419" y="4526512"/>
            <a:ext cx="58008" cy="56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59" y="12329"/>
                </a:moveTo>
                <a:lnTo>
                  <a:pt x="2919" y="21600"/>
                </a:lnTo>
                <a:lnTo>
                  <a:pt x="0" y="18542"/>
                </a:lnTo>
                <a:lnTo>
                  <a:pt x="18584" y="0"/>
                </a:lnTo>
                <a:lnTo>
                  <a:pt x="21600" y="3058"/>
                </a:lnTo>
                <a:lnTo>
                  <a:pt x="12259" y="1232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6" name="Shape 2266"/>
          <p:cNvSpPr/>
          <p:nvPr/>
        </p:nvSpPr>
        <p:spPr>
          <a:xfrm>
            <a:off x="2647873" y="4487667"/>
            <a:ext cx="179117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3391" y="0"/>
                  <a:pt x="15888" y="936"/>
                  <a:pt x="17823" y="2560"/>
                </a:cubicBezTo>
                <a:lnTo>
                  <a:pt x="16949" y="3558"/>
                </a:lnTo>
                <a:cubicBezTo>
                  <a:pt x="15264" y="2154"/>
                  <a:pt x="13110" y="1342"/>
                  <a:pt x="10800" y="1342"/>
                </a:cubicBezTo>
                <a:cubicBezTo>
                  <a:pt x="5618" y="1342"/>
                  <a:pt x="1373" y="5618"/>
                  <a:pt x="1373" y="10800"/>
                </a:cubicBezTo>
                <a:cubicBezTo>
                  <a:pt x="1373" y="16013"/>
                  <a:pt x="5618" y="20258"/>
                  <a:pt x="10800" y="20258"/>
                </a:cubicBezTo>
                <a:cubicBezTo>
                  <a:pt x="16013" y="20258"/>
                  <a:pt x="20258" y="15982"/>
                  <a:pt x="20258" y="10800"/>
                </a:cubicBezTo>
                <a:cubicBezTo>
                  <a:pt x="20258" y="8553"/>
                  <a:pt x="19446" y="6399"/>
                  <a:pt x="18042" y="4713"/>
                </a:cubicBezTo>
                <a:lnTo>
                  <a:pt x="19040" y="3839"/>
                </a:lnTo>
                <a:cubicBezTo>
                  <a:pt x="20664" y="5806"/>
                  <a:pt x="21600" y="8240"/>
                  <a:pt x="21600" y="10800"/>
                </a:cubicBezTo>
                <a:cubicBezTo>
                  <a:pt x="21600" y="16731"/>
                  <a:pt x="16762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7" name="Shape 2267"/>
          <p:cNvSpPr/>
          <p:nvPr/>
        </p:nvSpPr>
        <p:spPr>
          <a:xfrm>
            <a:off x="2700429" y="4605346"/>
            <a:ext cx="76290" cy="27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18" y="21600"/>
                </a:moveTo>
                <a:lnTo>
                  <a:pt x="0" y="16615"/>
                </a:lnTo>
                <a:cubicBezTo>
                  <a:pt x="2424" y="6231"/>
                  <a:pt x="6392" y="0"/>
                  <a:pt x="10800" y="0"/>
                </a:cubicBezTo>
                <a:cubicBezTo>
                  <a:pt x="15282" y="0"/>
                  <a:pt x="19249" y="6231"/>
                  <a:pt x="21600" y="16615"/>
                </a:cubicBezTo>
                <a:lnTo>
                  <a:pt x="18955" y="21600"/>
                </a:lnTo>
                <a:cubicBezTo>
                  <a:pt x="17192" y="13500"/>
                  <a:pt x="14180" y="8931"/>
                  <a:pt x="10800" y="8931"/>
                </a:cubicBezTo>
                <a:cubicBezTo>
                  <a:pt x="7494" y="8931"/>
                  <a:pt x="4482" y="13500"/>
                  <a:pt x="271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8" name="Shape 2268"/>
          <p:cNvSpPr/>
          <p:nvPr/>
        </p:nvSpPr>
        <p:spPr>
          <a:xfrm>
            <a:off x="3119731" y="5434810"/>
            <a:ext cx="155256" cy="151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0" h="21600" extrusionOk="0">
                <a:moveTo>
                  <a:pt x="10818" y="21600"/>
                </a:moveTo>
                <a:cubicBezTo>
                  <a:pt x="4856" y="21600"/>
                  <a:pt x="0" y="16533"/>
                  <a:pt x="0" y="10393"/>
                </a:cubicBezTo>
                <a:cubicBezTo>
                  <a:pt x="0" y="5733"/>
                  <a:pt x="2713" y="1664"/>
                  <a:pt x="6783" y="0"/>
                </a:cubicBezTo>
                <a:lnTo>
                  <a:pt x="7319" y="1516"/>
                </a:lnTo>
                <a:cubicBezTo>
                  <a:pt x="3784" y="2959"/>
                  <a:pt x="1464" y="6473"/>
                  <a:pt x="1464" y="10393"/>
                </a:cubicBezTo>
                <a:cubicBezTo>
                  <a:pt x="1464" y="15682"/>
                  <a:pt x="5677" y="19973"/>
                  <a:pt x="10746" y="19973"/>
                </a:cubicBezTo>
                <a:cubicBezTo>
                  <a:pt x="15852" y="19973"/>
                  <a:pt x="19993" y="15682"/>
                  <a:pt x="19993" y="10393"/>
                </a:cubicBezTo>
                <a:cubicBezTo>
                  <a:pt x="19993" y="6473"/>
                  <a:pt x="17673" y="2959"/>
                  <a:pt x="14138" y="1516"/>
                </a:cubicBezTo>
                <a:lnTo>
                  <a:pt x="14674" y="0"/>
                </a:lnTo>
                <a:cubicBezTo>
                  <a:pt x="18851" y="1664"/>
                  <a:pt x="21457" y="5733"/>
                  <a:pt x="21457" y="10393"/>
                </a:cubicBezTo>
                <a:cubicBezTo>
                  <a:pt x="21600" y="16533"/>
                  <a:pt x="16744" y="21600"/>
                  <a:pt x="1081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69" name="Shape 2269"/>
          <p:cNvSpPr/>
          <p:nvPr/>
        </p:nvSpPr>
        <p:spPr>
          <a:xfrm>
            <a:off x="3180284" y="5407390"/>
            <a:ext cx="34014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7809" y="21600"/>
                  <a:pt x="4985" y="21062"/>
                  <a:pt x="3157" y="20063"/>
                </a:cubicBezTo>
                <a:cubicBezTo>
                  <a:pt x="997" y="19063"/>
                  <a:pt x="0" y="17910"/>
                  <a:pt x="0" y="16604"/>
                </a:cubicBezTo>
                <a:lnTo>
                  <a:pt x="0" y="4920"/>
                </a:lnTo>
                <a:cubicBezTo>
                  <a:pt x="0" y="3613"/>
                  <a:pt x="997" y="2306"/>
                  <a:pt x="3157" y="1460"/>
                </a:cubicBezTo>
                <a:cubicBezTo>
                  <a:pt x="5317" y="615"/>
                  <a:pt x="7809" y="0"/>
                  <a:pt x="10800" y="0"/>
                </a:cubicBezTo>
                <a:cubicBezTo>
                  <a:pt x="16782" y="0"/>
                  <a:pt x="21600" y="2152"/>
                  <a:pt x="21600" y="4920"/>
                </a:cubicBezTo>
                <a:lnTo>
                  <a:pt x="21600" y="16604"/>
                </a:lnTo>
                <a:cubicBezTo>
                  <a:pt x="21600" y="19448"/>
                  <a:pt x="16782" y="21600"/>
                  <a:pt x="10800" y="21600"/>
                </a:cubicBezTo>
                <a:close/>
                <a:moveTo>
                  <a:pt x="10800" y="3305"/>
                </a:moveTo>
                <a:cubicBezTo>
                  <a:pt x="9637" y="3305"/>
                  <a:pt x="8972" y="3459"/>
                  <a:pt x="8308" y="3767"/>
                </a:cubicBezTo>
                <a:cubicBezTo>
                  <a:pt x="7477" y="4151"/>
                  <a:pt x="7145" y="4458"/>
                  <a:pt x="7145" y="4920"/>
                </a:cubicBezTo>
                <a:lnTo>
                  <a:pt x="7145" y="16604"/>
                </a:lnTo>
                <a:cubicBezTo>
                  <a:pt x="7145" y="17065"/>
                  <a:pt x="7643" y="17449"/>
                  <a:pt x="8308" y="17757"/>
                </a:cubicBezTo>
                <a:cubicBezTo>
                  <a:pt x="9138" y="18064"/>
                  <a:pt x="9637" y="18218"/>
                  <a:pt x="10800" y="18218"/>
                </a:cubicBezTo>
                <a:cubicBezTo>
                  <a:pt x="12960" y="18218"/>
                  <a:pt x="14289" y="17449"/>
                  <a:pt x="14289" y="16604"/>
                </a:cubicBezTo>
                <a:lnTo>
                  <a:pt x="14289" y="4920"/>
                </a:lnTo>
                <a:cubicBezTo>
                  <a:pt x="14289" y="3920"/>
                  <a:pt x="12960" y="3305"/>
                  <a:pt x="10800" y="330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0" name="Shape 2270"/>
          <p:cNvSpPr/>
          <p:nvPr/>
        </p:nvSpPr>
        <p:spPr>
          <a:xfrm>
            <a:off x="2647546" y="5439380"/>
            <a:ext cx="138313" cy="147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06" h="21600" extrusionOk="0">
                <a:moveTo>
                  <a:pt x="13284" y="21600"/>
                </a:moveTo>
                <a:cubicBezTo>
                  <a:pt x="9849" y="21600"/>
                  <a:pt x="6453" y="20267"/>
                  <a:pt x="3896" y="17714"/>
                </a:cubicBezTo>
                <a:cubicBezTo>
                  <a:pt x="-989" y="12838"/>
                  <a:pt x="-1294" y="5257"/>
                  <a:pt x="3057" y="0"/>
                </a:cubicBezTo>
                <a:lnTo>
                  <a:pt x="4316" y="1067"/>
                </a:lnTo>
                <a:cubicBezTo>
                  <a:pt x="500" y="5676"/>
                  <a:pt x="767" y="12343"/>
                  <a:pt x="5041" y="16571"/>
                </a:cubicBezTo>
                <a:cubicBezTo>
                  <a:pt x="8857" y="20343"/>
                  <a:pt x="14887" y="20990"/>
                  <a:pt x="19390" y="18133"/>
                </a:cubicBezTo>
                <a:lnTo>
                  <a:pt x="20306" y="19543"/>
                </a:lnTo>
                <a:cubicBezTo>
                  <a:pt x="18169" y="20914"/>
                  <a:pt x="15765" y="21600"/>
                  <a:pt x="1328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1" name="Shape 2271"/>
          <p:cNvSpPr/>
          <p:nvPr/>
        </p:nvSpPr>
        <p:spPr>
          <a:xfrm>
            <a:off x="2647873" y="5434810"/>
            <a:ext cx="34015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455" y="21600"/>
                </a:lnTo>
                <a:lnTo>
                  <a:pt x="14455" y="7200"/>
                </a:lnTo>
                <a:lnTo>
                  <a:pt x="0" y="72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2" name="Shape 2272"/>
          <p:cNvSpPr/>
          <p:nvPr/>
        </p:nvSpPr>
        <p:spPr>
          <a:xfrm>
            <a:off x="2690146" y="5406806"/>
            <a:ext cx="137920" cy="146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48" h="20409" extrusionOk="0">
                <a:moveTo>
                  <a:pt x="17159" y="20409"/>
                </a:moveTo>
                <a:lnTo>
                  <a:pt x="15944" y="19399"/>
                </a:lnTo>
                <a:cubicBezTo>
                  <a:pt x="19702" y="15036"/>
                  <a:pt x="19474" y="8726"/>
                  <a:pt x="15222" y="4723"/>
                </a:cubicBezTo>
                <a:cubicBezTo>
                  <a:pt x="11426" y="1153"/>
                  <a:pt x="5428" y="540"/>
                  <a:pt x="911" y="3244"/>
                </a:cubicBezTo>
                <a:lnTo>
                  <a:pt x="0" y="1946"/>
                </a:lnTo>
                <a:cubicBezTo>
                  <a:pt x="5201" y="-1191"/>
                  <a:pt x="11996" y="-470"/>
                  <a:pt x="16361" y="3641"/>
                </a:cubicBezTo>
                <a:cubicBezTo>
                  <a:pt x="21182" y="8257"/>
                  <a:pt x="21600" y="15433"/>
                  <a:pt x="17159" y="20409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3" name="Shape 2273"/>
          <p:cNvSpPr/>
          <p:nvPr/>
        </p:nvSpPr>
        <p:spPr>
          <a:xfrm>
            <a:off x="2794115" y="5525068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200" y="0"/>
                </a:lnTo>
                <a:lnTo>
                  <a:pt x="7200" y="14400"/>
                </a:lnTo>
                <a:lnTo>
                  <a:pt x="21600" y="1440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4" name="Shape 2274"/>
          <p:cNvSpPr/>
          <p:nvPr/>
        </p:nvSpPr>
        <p:spPr>
          <a:xfrm>
            <a:off x="1763569" y="4998370"/>
            <a:ext cx="3287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948"/>
                  <a:pt x="0" y="10800"/>
                </a:cubicBezTo>
                <a:cubicBezTo>
                  <a:pt x="0" y="4818"/>
                  <a:pt x="4521" y="0"/>
                  <a:pt x="10716" y="0"/>
                </a:cubicBezTo>
                <a:cubicBezTo>
                  <a:pt x="16744" y="0"/>
                  <a:pt x="21600" y="4818"/>
                  <a:pt x="21600" y="10800"/>
                </a:cubicBezTo>
                <a:cubicBezTo>
                  <a:pt x="21600" y="16948"/>
                  <a:pt x="16912" y="21600"/>
                  <a:pt x="10716" y="21600"/>
                </a:cubicBezTo>
                <a:close/>
                <a:moveTo>
                  <a:pt x="10716" y="7145"/>
                </a:moveTo>
                <a:cubicBezTo>
                  <a:pt x="8540" y="7145"/>
                  <a:pt x="7200" y="8640"/>
                  <a:pt x="7200" y="10800"/>
                </a:cubicBezTo>
                <a:cubicBezTo>
                  <a:pt x="7200" y="12960"/>
                  <a:pt x="8540" y="14289"/>
                  <a:pt x="10716" y="14289"/>
                </a:cubicBezTo>
                <a:cubicBezTo>
                  <a:pt x="12893" y="14289"/>
                  <a:pt x="14400" y="12960"/>
                  <a:pt x="14400" y="10800"/>
                </a:cubicBezTo>
                <a:cubicBezTo>
                  <a:pt x="14400" y="8640"/>
                  <a:pt x="12893" y="7145"/>
                  <a:pt x="10716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5" name="Shape 2275"/>
          <p:cNvSpPr/>
          <p:nvPr/>
        </p:nvSpPr>
        <p:spPr>
          <a:xfrm>
            <a:off x="1802414" y="4998370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818"/>
                  <a:pt x="4652" y="0"/>
                  <a:pt x="10800" y="0"/>
                </a:cubicBezTo>
                <a:cubicBezTo>
                  <a:pt x="16948" y="0"/>
                  <a:pt x="21600" y="4818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145"/>
                </a:moveTo>
                <a:cubicBezTo>
                  <a:pt x="8640" y="7145"/>
                  <a:pt x="7145" y="8640"/>
                  <a:pt x="7145" y="10800"/>
                </a:cubicBezTo>
                <a:cubicBezTo>
                  <a:pt x="7145" y="12960"/>
                  <a:pt x="8640" y="14289"/>
                  <a:pt x="10800" y="14289"/>
                </a:cubicBezTo>
                <a:cubicBezTo>
                  <a:pt x="12960" y="14289"/>
                  <a:pt x="14289" y="12960"/>
                  <a:pt x="14289" y="10800"/>
                </a:cubicBezTo>
                <a:cubicBezTo>
                  <a:pt x="14289" y="8640"/>
                  <a:pt x="12960" y="7145"/>
                  <a:pt x="10800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6" name="Shape 2276"/>
          <p:cNvSpPr/>
          <p:nvPr/>
        </p:nvSpPr>
        <p:spPr>
          <a:xfrm>
            <a:off x="1842402" y="4998370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818"/>
                  <a:pt x="4652" y="0"/>
                  <a:pt x="10800" y="0"/>
                </a:cubicBezTo>
                <a:cubicBezTo>
                  <a:pt x="16948" y="0"/>
                  <a:pt x="21600" y="4818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145"/>
                </a:moveTo>
                <a:cubicBezTo>
                  <a:pt x="8640" y="7145"/>
                  <a:pt x="7311" y="8640"/>
                  <a:pt x="7311" y="10800"/>
                </a:cubicBezTo>
                <a:cubicBezTo>
                  <a:pt x="7311" y="12960"/>
                  <a:pt x="8640" y="14289"/>
                  <a:pt x="10800" y="14289"/>
                </a:cubicBezTo>
                <a:cubicBezTo>
                  <a:pt x="12960" y="14289"/>
                  <a:pt x="14455" y="12960"/>
                  <a:pt x="14455" y="10800"/>
                </a:cubicBezTo>
                <a:cubicBezTo>
                  <a:pt x="14455" y="8640"/>
                  <a:pt x="12960" y="7145"/>
                  <a:pt x="10800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7" name="Shape 2277"/>
          <p:cNvSpPr/>
          <p:nvPr/>
        </p:nvSpPr>
        <p:spPr>
          <a:xfrm>
            <a:off x="1730436" y="4958382"/>
            <a:ext cx="179116" cy="16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453"/>
                </a:lnTo>
                <a:lnTo>
                  <a:pt x="6055" y="15453"/>
                </a:lnTo>
                <a:lnTo>
                  <a:pt x="6055" y="13958"/>
                </a:lnTo>
                <a:lnTo>
                  <a:pt x="20258" y="13958"/>
                </a:lnTo>
                <a:lnTo>
                  <a:pt x="20258" y="1494"/>
                </a:lnTo>
                <a:lnTo>
                  <a:pt x="1342" y="1494"/>
                </a:lnTo>
                <a:lnTo>
                  <a:pt x="1342" y="17355"/>
                </a:lnTo>
                <a:lnTo>
                  <a:pt x="3496" y="14264"/>
                </a:lnTo>
                <a:lnTo>
                  <a:pt x="4588" y="15147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8" name="Shape 2278"/>
          <p:cNvSpPr/>
          <p:nvPr/>
        </p:nvSpPr>
        <p:spPr>
          <a:xfrm>
            <a:off x="2738132" y="5025791"/>
            <a:ext cx="6715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79" name="Shape 2279"/>
          <p:cNvSpPr/>
          <p:nvPr/>
        </p:nvSpPr>
        <p:spPr>
          <a:xfrm>
            <a:off x="2738132" y="5048641"/>
            <a:ext cx="4658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0" name="Shape 2280"/>
          <p:cNvSpPr/>
          <p:nvPr/>
        </p:nvSpPr>
        <p:spPr>
          <a:xfrm>
            <a:off x="2647873" y="4969808"/>
            <a:ext cx="11170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4058"/>
                </a:lnTo>
                <a:lnTo>
                  <a:pt x="19455" y="4058"/>
                </a:lnTo>
                <a:lnTo>
                  <a:pt x="19455" y="2684"/>
                </a:lnTo>
                <a:lnTo>
                  <a:pt x="2195" y="2684"/>
                </a:lnTo>
                <a:lnTo>
                  <a:pt x="2195" y="18853"/>
                </a:lnTo>
                <a:lnTo>
                  <a:pt x="10825" y="18853"/>
                </a:lnTo>
                <a:lnTo>
                  <a:pt x="1082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1" name="Shape 2281"/>
          <p:cNvSpPr/>
          <p:nvPr/>
        </p:nvSpPr>
        <p:spPr>
          <a:xfrm>
            <a:off x="2670724" y="4998370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2" name="Shape 2282"/>
          <p:cNvSpPr/>
          <p:nvPr/>
        </p:nvSpPr>
        <p:spPr>
          <a:xfrm>
            <a:off x="2670724" y="5020078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3" name="Shape 2283"/>
          <p:cNvSpPr/>
          <p:nvPr/>
        </p:nvSpPr>
        <p:spPr>
          <a:xfrm>
            <a:off x="2715282" y="4998370"/>
            <a:ext cx="111708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701"/>
                </a:lnTo>
                <a:lnTo>
                  <a:pt x="7550" y="15701"/>
                </a:lnTo>
                <a:lnTo>
                  <a:pt x="7550" y="13750"/>
                </a:lnTo>
                <a:lnTo>
                  <a:pt x="19450" y="13750"/>
                </a:lnTo>
                <a:lnTo>
                  <a:pt x="19450" y="1951"/>
                </a:lnTo>
                <a:lnTo>
                  <a:pt x="2150" y="1951"/>
                </a:lnTo>
                <a:lnTo>
                  <a:pt x="2150" y="15701"/>
                </a:lnTo>
                <a:lnTo>
                  <a:pt x="3450" y="14113"/>
                </a:lnTo>
                <a:lnTo>
                  <a:pt x="5200" y="15292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4" name="Shape 2284"/>
          <p:cNvSpPr/>
          <p:nvPr/>
        </p:nvSpPr>
        <p:spPr>
          <a:xfrm>
            <a:off x="3112876" y="4962952"/>
            <a:ext cx="168834" cy="91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10800"/>
                </a:lnTo>
                <a:lnTo>
                  <a:pt x="10817" y="0"/>
                </a:lnTo>
                <a:lnTo>
                  <a:pt x="21600" y="10800"/>
                </a:lnTo>
                <a:lnTo>
                  <a:pt x="10817" y="21600"/>
                </a:lnTo>
                <a:close/>
                <a:moveTo>
                  <a:pt x="3010" y="10800"/>
                </a:moveTo>
                <a:lnTo>
                  <a:pt x="10817" y="18638"/>
                </a:lnTo>
                <a:lnTo>
                  <a:pt x="18590" y="10800"/>
                </a:lnTo>
                <a:lnTo>
                  <a:pt x="10817" y="2901"/>
                </a:lnTo>
                <a:lnTo>
                  <a:pt x="3010" y="108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5" name="Shape 2285"/>
          <p:cNvSpPr/>
          <p:nvPr/>
        </p:nvSpPr>
        <p:spPr>
          <a:xfrm>
            <a:off x="3116304" y="5030360"/>
            <a:ext cx="161977" cy="50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4184"/>
                </a:lnTo>
                <a:lnTo>
                  <a:pt x="624" y="0"/>
                </a:lnTo>
                <a:lnTo>
                  <a:pt x="10817" y="16172"/>
                </a:lnTo>
                <a:lnTo>
                  <a:pt x="21011" y="0"/>
                </a:lnTo>
                <a:lnTo>
                  <a:pt x="21600" y="4184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6" name="Shape 2286"/>
          <p:cNvSpPr/>
          <p:nvPr/>
        </p:nvSpPr>
        <p:spPr>
          <a:xfrm>
            <a:off x="3116304" y="5060066"/>
            <a:ext cx="161977" cy="5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7" y="21600"/>
                </a:moveTo>
                <a:lnTo>
                  <a:pt x="0" y="4388"/>
                </a:lnTo>
                <a:lnTo>
                  <a:pt x="624" y="0"/>
                </a:lnTo>
                <a:lnTo>
                  <a:pt x="10817" y="15975"/>
                </a:lnTo>
                <a:lnTo>
                  <a:pt x="21011" y="0"/>
                </a:lnTo>
                <a:lnTo>
                  <a:pt x="21600" y="4388"/>
                </a:lnTo>
                <a:lnTo>
                  <a:pt x="1081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7" name="Shape 2287"/>
          <p:cNvSpPr/>
          <p:nvPr/>
        </p:nvSpPr>
        <p:spPr>
          <a:xfrm>
            <a:off x="2245709" y="4504805"/>
            <a:ext cx="123133" cy="1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7" y="21600"/>
                </a:moveTo>
                <a:lnTo>
                  <a:pt x="10777" y="19636"/>
                </a:lnTo>
                <a:cubicBezTo>
                  <a:pt x="15688" y="19636"/>
                  <a:pt x="19645" y="15709"/>
                  <a:pt x="19645" y="10777"/>
                </a:cubicBezTo>
                <a:cubicBezTo>
                  <a:pt x="19645" y="5937"/>
                  <a:pt x="15688" y="1872"/>
                  <a:pt x="10868" y="1872"/>
                </a:cubicBezTo>
                <a:cubicBezTo>
                  <a:pt x="6275" y="1872"/>
                  <a:pt x="2365" y="5434"/>
                  <a:pt x="2001" y="9955"/>
                </a:cubicBezTo>
                <a:cubicBezTo>
                  <a:pt x="2001" y="10184"/>
                  <a:pt x="2001" y="10275"/>
                  <a:pt x="2001" y="10458"/>
                </a:cubicBezTo>
                <a:cubicBezTo>
                  <a:pt x="2001" y="10549"/>
                  <a:pt x="2001" y="10640"/>
                  <a:pt x="2001" y="10868"/>
                </a:cubicBezTo>
                <a:lnTo>
                  <a:pt x="0" y="10868"/>
                </a:lnTo>
                <a:cubicBezTo>
                  <a:pt x="0" y="10777"/>
                  <a:pt x="0" y="10640"/>
                  <a:pt x="0" y="10549"/>
                </a:cubicBezTo>
                <a:cubicBezTo>
                  <a:pt x="0" y="10366"/>
                  <a:pt x="0" y="10047"/>
                  <a:pt x="0" y="9864"/>
                </a:cubicBezTo>
                <a:cubicBezTo>
                  <a:pt x="500" y="4430"/>
                  <a:pt x="5184" y="91"/>
                  <a:pt x="10777" y="0"/>
                </a:cubicBezTo>
                <a:lnTo>
                  <a:pt x="11005" y="0"/>
                </a:lnTo>
                <a:cubicBezTo>
                  <a:pt x="16871" y="91"/>
                  <a:pt x="21600" y="4932"/>
                  <a:pt x="21600" y="10868"/>
                </a:cubicBezTo>
                <a:cubicBezTo>
                  <a:pt x="21600" y="16805"/>
                  <a:pt x="16780" y="21600"/>
                  <a:pt x="1077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8" name="Shape 2288"/>
          <p:cNvSpPr/>
          <p:nvPr/>
        </p:nvSpPr>
        <p:spPr>
          <a:xfrm>
            <a:off x="2267417" y="4527655"/>
            <a:ext cx="39727" cy="3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68" y="21600"/>
                </a:moveTo>
                <a:lnTo>
                  <a:pt x="0" y="21600"/>
                </a:lnTo>
                <a:cubicBezTo>
                  <a:pt x="0" y="21168"/>
                  <a:pt x="0" y="20592"/>
                  <a:pt x="0" y="20304"/>
                </a:cubicBezTo>
                <a:lnTo>
                  <a:pt x="0" y="19728"/>
                </a:lnTo>
                <a:cubicBezTo>
                  <a:pt x="853" y="8784"/>
                  <a:pt x="10658" y="0"/>
                  <a:pt x="21600" y="0"/>
                </a:cubicBezTo>
                <a:lnTo>
                  <a:pt x="21600" y="6336"/>
                </a:lnTo>
                <a:cubicBezTo>
                  <a:pt x="13642" y="6336"/>
                  <a:pt x="6963" y="12528"/>
                  <a:pt x="5968" y="20016"/>
                </a:cubicBezTo>
                <a:cubicBezTo>
                  <a:pt x="5968" y="20592"/>
                  <a:pt x="5968" y="20880"/>
                  <a:pt x="596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89" name="Shape 2289"/>
          <p:cNvSpPr/>
          <p:nvPr/>
        </p:nvSpPr>
        <p:spPr>
          <a:xfrm>
            <a:off x="2189726" y="4537938"/>
            <a:ext cx="6143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701" y="21600"/>
                </a:lnTo>
                <a:cubicBezTo>
                  <a:pt x="7079" y="21600"/>
                  <a:pt x="0" y="16793"/>
                  <a:pt x="0" y="10800"/>
                </a:cubicBezTo>
                <a:cubicBezTo>
                  <a:pt x="0" y="4869"/>
                  <a:pt x="7079" y="0"/>
                  <a:pt x="15701" y="0"/>
                </a:cubicBezTo>
                <a:lnTo>
                  <a:pt x="15701" y="2747"/>
                </a:lnTo>
                <a:cubicBezTo>
                  <a:pt x="9257" y="2747"/>
                  <a:pt x="3903" y="6368"/>
                  <a:pt x="3903" y="10800"/>
                </a:cubicBezTo>
                <a:cubicBezTo>
                  <a:pt x="3903" y="15295"/>
                  <a:pt x="9257" y="18916"/>
                  <a:pt x="15701" y="18916"/>
                </a:cubicBezTo>
                <a:lnTo>
                  <a:pt x="21600" y="1891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0" name="Shape 2290"/>
          <p:cNvSpPr/>
          <p:nvPr/>
        </p:nvSpPr>
        <p:spPr>
          <a:xfrm>
            <a:off x="2273129" y="4599633"/>
            <a:ext cx="11160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28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1" name="Shape 2291"/>
          <p:cNvSpPr/>
          <p:nvPr/>
        </p:nvSpPr>
        <p:spPr>
          <a:xfrm>
            <a:off x="2258277" y="4623626"/>
            <a:ext cx="40874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2" y="21600"/>
                </a:moveTo>
                <a:lnTo>
                  <a:pt x="0" y="6317"/>
                </a:lnTo>
                <a:lnTo>
                  <a:pt x="4075" y="0"/>
                </a:lnTo>
                <a:lnTo>
                  <a:pt x="10732" y="9781"/>
                </a:lnTo>
                <a:lnTo>
                  <a:pt x="17525" y="0"/>
                </a:lnTo>
                <a:lnTo>
                  <a:pt x="21600" y="6317"/>
                </a:lnTo>
                <a:lnTo>
                  <a:pt x="1073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2" name="Shape 2292"/>
          <p:cNvSpPr/>
          <p:nvPr/>
        </p:nvSpPr>
        <p:spPr>
          <a:xfrm>
            <a:off x="1786419" y="4504805"/>
            <a:ext cx="123133" cy="1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0800" y="19636"/>
                </a:lnTo>
                <a:cubicBezTo>
                  <a:pt x="15701" y="19636"/>
                  <a:pt x="19649" y="15709"/>
                  <a:pt x="19649" y="10777"/>
                </a:cubicBezTo>
                <a:cubicBezTo>
                  <a:pt x="19649" y="5937"/>
                  <a:pt x="15701" y="1872"/>
                  <a:pt x="10891" y="1872"/>
                </a:cubicBezTo>
                <a:cubicBezTo>
                  <a:pt x="6262" y="1872"/>
                  <a:pt x="2360" y="5434"/>
                  <a:pt x="1951" y="9955"/>
                </a:cubicBezTo>
                <a:cubicBezTo>
                  <a:pt x="1951" y="10184"/>
                  <a:pt x="1951" y="10275"/>
                  <a:pt x="1951" y="10458"/>
                </a:cubicBezTo>
                <a:cubicBezTo>
                  <a:pt x="1951" y="10549"/>
                  <a:pt x="1951" y="10640"/>
                  <a:pt x="1951" y="10868"/>
                </a:cubicBezTo>
                <a:lnTo>
                  <a:pt x="0" y="10868"/>
                </a:lnTo>
                <a:cubicBezTo>
                  <a:pt x="0" y="10777"/>
                  <a:pt x="0" y="10640"/>
                  <a:pt x="0" y="10549"/>
                </a:cubicBezTo>
                <a:cubicBezTo>
                  <a:pt x="0" y="10366"/>
                  <a:pt x="0" y="10047"/>
                  <a:pt x="0" y="9864"/>
                </a:cubicBezTo>
                <a:cubicBezTo>
                  <a:pt x="499" y="4430"/>
                  <a:pt x="5218" y="91"/>
                  <a:pt x="10800" y="0"/>
                </a:cubicBezTo>
                <a:lnTo>
                  <a:pt x="10982" y="0"/>
                </a:lnTo>
                <a:cubicBezTo>
                  <a:pt x="16881" y="91"/>
                  <a:pt x="21600" y="4932"/>
                  <a:pt x="21600" y="10868"/>
                </a:cubicBezTo>
                <a:cubicBezTo>
                  <a:pt x="21600" y="16805"/>
                  <a:pt x="1679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3" name="Shape 2293"/>
          <p:cNvSpPr/>
          <p:nvPr/>
        </p:nvSpPr>
        <p:spPr>
          <a:xfrm>
            <a:off x="1808127" y="4527655"/>
            <a:ext cx="39729" cy="3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71" y="21600"/>
                </a:moveTo>
                <a:lnTo>
                  <a:pt x="0" y="21600"/>
                </a:lnTo>
                <a:cubicBezTo>
                  <a:pt x="0" y="21168"/>
                  <a:pt x="0" y="20592"/>
                  <a:pt x="0" y="20304"/>
                </a:cubicBezTo>
                <a:lnTo>
                  <a:pt x="0" y="19728"/>
                </a:lnTo>
                <a:cubicBezTo>
                  <a:pt x="847" y="8784"/>
                  <a:pt x="10588" y="0"/>
                  <a:pt x="21600" y="0"/>
                </a:cubicBezTo>
                <a:lnTo>
                  <a:pt x="21600" y="6336"/>
                </a:lnTo>
                <a:cubicBezTo>
                  <a:pt x="13694" y="6336"/>
                  <a:pt x="6918" y="12528"/>
                  <a:pt x="6071" y="20016"/>
                </a:cubicBezTo>
                <a:cubicBezTo>
                  <a:pt x="6071" y="20592"/>
                  <a:pt x="6071" y="20880"/>
                  <a:pt x="607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4" name="Shape 2294"/>
          <p:cNvSpPr/>
          <p:nvPr/>
        </p:nvSpPr>
        <p:spPr>
          <a:xfrm>
            <a:off x="1730436" y="4537938"/>
            <a:ext cx="6143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701" y="21600"/>
                </a:lnTo>
                <a:cubicBezTo>
                  <a:pt x="7079" y="21600"/>
                  <a:pt x="0" y="16793"/>
                  <a:pt x="0" y="10800"/>
                </a:cubicBezTo>
                <a:cubicBezTo>
                  <a:pt x="0" y="4869"/>
                  <a:pt x="7079" y="0"/>
                  <a:pt x="15701" y="0"/>
                </a:cubicBezTo>
                <a:lnTo>
                  <a:pt x="15701" y="2747"/>
                </a:lnTo>
                <a:cubicBezTo>
                  <a:pt x="9166" y="2747"/>
                  <a:pt x="3903" y="6368"/>
                  <a:pt x="3903" y="10800"/>
                </a:cubicBezTo>
                <a:cubicBezTo>
                  <a:pt x="3903" y="15295"/>
                  <a:pt x="9166" y="18916"/>
                  <a:pt x="15701" y="18916"/>
                </a:cubicBezTo>
                <a:lnTo>
                  <a:pt x="21600" y="1891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5" name="Shape 2295"/>
          <p:cNvSpPr/>
          <p:nvPr/>
        </p:nvSpPr>
        <p:spPr>
          <a:xfrm>
            <a:off x="1813840" y="4599633"/>
            <a:ext cx="1116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6" name="Shape 2296"/>
          <p:cNvSpPr/>
          <p:nvPr/>
        </p:nvSpPr>
        <p:spPr>
          <a:xfrm>
            <a:off x="1798987" y="4592778"/>
            <a:ext cx="42011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50" y="21600"/>
                </a:moveTo>
                <a:lnTo>
                  <a:pt x="10800" y="12023"/>
                </a:lnTo>
                <a:lnTo>
                  <a:pt x="4050" y="21600"/>
                </a:lnTo>
                <a:lnTo>
                  <a:pt x="0" y="15487"/>
                </a:lnTo>
                <a:lnTo>
                  <a:pt x="10800" y="0"/>
                </a:lnTo>
                <a:lnTo>
                  <a:pt x="21600" y="15487"/>
                </a:lnTo>
                <a:lnTo>
                  <a:pt x="175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7" name="Shape 2297"/>
          <p:cNvSpPr/>
          <p:nvPr/>
        </p:nvSpPr>
        <p:spPr>
          <a:xfrm>
            <a:off x="1348837" y="4539080"/>
            <a:ext cx="39731" cy="3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71" y="21600"/>
                </a:moveTo>
                <a:lnTo>
                  <a:pt x="0" y="21600"/>
                </a:lnTo>
                <a:cubicBezTo>
                  <a:pt x="0" y="21310"/>
                  <a:pt x="0" y="20585"/>
                  <a:pt x="0" y="20295"/>
                </a:cubicBezTo>
                <a:lnTo>
                  <a:pt x="0" y="19715"/>
                </a:lnTo>
                <a:cubicBezTo>
                  <a:pt x="982" y="8698"/>
                  <a:pt x="10660" y="0"/>
                  <a:pt x="21600" y="0"/>
                </a:cubicBezTo>
                <a:lnTo>
                  <a:pt x="21600" y="6234"/>
                </a:lnTo>
                <a:cubicBezTo>
                  <a:pt x="13745" y="6234"/>
                  <a:pt x="7013" y="12467"/>
                  <a:pt x="6171" y="20005"/>
                </a:cubicBezTo>
                <a:cubicBezTo>
                  <a:pt x="6171" y="20585"/>
                  <a:pt x="6171" y="21020"/>
                  <a:pt x="617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8" name="Shape 2298"/>
          <p:cNvSpPr/>
          <p:nvPr/>
        </p:nvSpPr>
        <p:spPr>
          <a:xfrm>
            <a:off x="1271146" y="4516230"/>
            <a:ext cx="179116" cy="123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71" y="21600"/>
                </a:moveTo>
                <a:lnTo>
                  <a:pt x="5400" y="21600"/>
                </a:lnTo>
                <a:cubicBezTo>
                  <a:pt x="2403" y="21600"/>
                  <a:pt x="0" y="18046"/>
                  <a:pt x="0" y="13716"/>
                </a:cubicBezTo>
                <a:cubicBezTo>
                  <a:pt x="0" y="9387"/>
                  <a:pt x="2403" y="5833"/>
                  <a:pt x="5400" y="5833"/>
                </a:cubicBezTo>
                <a:lnTo>
                  <a:pt x="5400" y="7792"/>
                </a:lnTo>
                <a:cubicBezTo>
                  <a:pt x="3153" y="7792"/>
                  <a:pt x="1342" y="10481"/>
                  <a:pt x="1342" y="13716"/>
                </a:cubicBezTo>
                <a:cubicBezTo>
                  <a:pt x="1342" y="16997"/>
                  <a:pt x="3153" y="19595"/>
                  <a:pt x="5400" y="19595"/>
                </a:cubicBezTo>
                <a:lnTo>
                  <a:pt x="14171" y="19595"/>
                </a:lnTo>
                <a:cubicBezTo>
                  <a:pt x="17542" y="19595"/>
                  <a:pt x="20227" y="15676"/>
                  <a:pt x="20227" y="10754"/>
                </a:cubicBezTo>
                <a:cubicBezTo>
                  <a:pt x="20227" y="5924"/>
                  <a:pt x="17542" y="1868"/>
                  <a:pt x="14234" y="1868"/>
                </a:cubicBezTo>
                <a:cubicBezTo>
                  <a:pt x="11050" y="1868"/>
                  <a:pt x="8365" y="5423"/>
                  <a:pt x="8084" y="9980"/>
                </a:cubicBezTo>
                <a:cubicBezTo>
                  <a:pt x="8084" y="10162"/>
                  <a:pt x="8084" y="10253"/>
                  <a:pt x="8084" y="10435"/>
                </a:cubicBezTo>
                <a:cubicBezTo>
                  <a:pt x="8084" y="10572"/>
                  <a:pt x="8084" y="10663"/>
                  <a:pt x="8084" y="10846"/>
                </a:cubicBezTo>
                <a:lnTo>
                  <a:pt x="6742" y="10846"/>
                </a:lnTo>
                <a:cubicBezTo>
                  <a:pt x="6742" y="10754"/>
                  <a:pt x="6742" y="10663"/>
                  <a:pt x="6742" y="10572"/>
                </a:cubicBezTo>
                <a:cubicBezTo>
                  <a:pt x="6742" y="10344"/>
                  <a:pt x="6742" y="10071"/>
                  <a:pt x="6742" y="9843"/>
                </a:cubicBezTo>
                <a:cubicBezTo>
                  <a:pt x="7086" y="4420"/>
                  <a:pt x="10301" y="91"/>
                  <a:pt x="14171" y="0"/>
                </a:cubicBezTo>
                <a:lnTo>
                  <a:pt x="14296" y="0"/>
                </a:lnTo>
                <a:cubicBezTo>
                  <a:pt x="18354" y="91"/>
                  <a:pt x="21600" y="4922"/>
                  <a:pt x="21600" y="10846"/>
                </a:cubicBezTo>
                <a:cubicBezTo>
                  <a:pt x="21600" y="16770"/>
                  <a:pt x="18291" y="21600"/>
                  <a:pt x="1417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299" name="Shape 2299"/>
          <p:cNvSpPr/>
          <p:nvPr/>
        </p:nvSpPr>
        <p:spPr>
          <a:xfrm>
            <a:off x="1757856" y="2683640"/>
            <a:ext cx="123134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790"/>
                  <a:pt x="0" y="10800"/>
                </a:cubicBezTo>
                <a:cubicBezTo>
                  <a:pt x="0" y="4810"/>
                  <a:pt x="4810" y="0"/>
                  <a:pt x="10800" y="0"/>
                </a:cubicBezTo>
                <a:cubicBezTo>
                  <a:pt x="16790" y="0"/>
                  <a:pt x="21600" y="4810"/>
                  <a:pt x="21600" y="10800"/>
                </a:cubicBezTo>
                <a:cubicBezTo>
                  <a:pt x="21600" y="16790"/>
                  <a:pt x="16790" y="21600"/>
                  <a:pt x="10800" y="21600"/>
                </a:cubicBezTo>
                <a:close/>
                <a:moveTo>
                  <a:pt x="10800" y="1951"/>
                </a:moveTo>
                <a:cubicBezTo>
                  <a:pt x="5899" y="1951"/>
                  <a:pt x="1951" y="5899"/>
                  <a:pt x="1951" y="10800"/>
                </a:cubicBezTo>
                <a:cubicBezTo>
                  <a:pt x="1951" y="15701"/>
                  <a:pt x="5899" y="19649"/>
                  <a:pt x="10800" y="19649"/>
                </a:cubicBezTo>
                <a:cubicBezTo>
                  <a:pt x="15701" y="19649"/>
                  <a:pt x="19603" y="15701"/>
                  <a:pt x="19603" y="10800"/>
                </a:cubicBezTo>
                <a:cubicBezTo>
                  <a:pt x="19603" y="5899"/>
                  <a:pt x="15701" y="1951"/>
                  <a:pt x="10800" y="195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0" name="Shape 2300"/>
          <p:cNvSpPr/>
          <p:nvPr/>
        </p:nvSpPr>
        <p:spPr>
          <a:xfrm>
            <a:off x="1780707" y="2706490"/>
            <a:ext cx="39727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53" y="21600"/>
                </a:moveTo>
                <a:lnTo>
                  <a:pt x="0" y="21600"/>
                </a:lnTo>
                <a:cubicBezTo>
                  <a:pt x="0" y="9584"/>
                  <a:pt x="9521" y="0"/>
                  <a:pt x="21600" y="0"/>
                </a:cubicBezTo>
                <a:lnTo>
                  <a:pt x="21600" y="6151"/>
                </a:lnTo>
                <a:cubicBezTo>
                  <a:pt x="12932" y="6151"/>
                  <a:pt x="6253" y="13017"/>
                  <a:pt x="6253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1" name="Shape 2301"/>
          <p:cNvSpPr/>
          <p:nvPr/>
        </p:nvSpPr>
        <p:spPr>
          <a:xfrm>
            <a:off x="1730436" y="2695065"/>
            <a:ext cx="34014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95"/>
                </a:lnTo>
                <a:lnTo>
                  <a:pt x="7145" y="2195"/>
                </a:lnTo>
                <a:lnTo>
                  <a:pt x="7145" y="19455"/>
                </a:lnTo>
                <a:lnTo>
                  <a:pt x="21600" y="1945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2" name="Shape 2302"/>
          <p:cNvSpPr/>
          <p:nvPr/>
        </p:nvSpPr>
        <p:spPr>
          <a:xfrm>
            <a:off x="1875535" y="2695065"/>
            <a:ext cx="34015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455"/>
                </a:lnTo>
                <a:lnTo>
                  <a:pt x="14455" y="19455"/>
                </a:lnTo>
                <a:lnTo>
                  <a:pt x="14455" y="2195"/>
                </a:lnTo>
                <a:lnTo>
                  <a:pt x="0" y="2195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3" name="Shape 2303"/>
          <p:cNvSpPr/>
          <p:nvPr/>
        </p:nvSpPr>
        <p:spPr>
          <a:xfrm>
            <a:off x="1740719" y="2673358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6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4" name="Shape 2304"/>
          <p:cNvSpPr/>
          <p:nvPr/>
        </p:nvSpPr>
        <p:spPr>
          <a:xfrm>
            <a:off x="2222859" y="1311483"/>
            <a:ext cx="55725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cubicBezTo>
                  <a:pt x="4722" y="21600"/>
                  <a:pt x="0" y="16800"/>
                  <a:pt x="0" y="10800"/>
                </a:cubicBezTo>
                <a:cubicBezTo>
                  <a:pt x="0" y="4700"/>
                  <a:pt x="4722" y="0"/>
                  <a:pt x="10850" y="0"/>
                </a:cubicBezTo>
                <a:cubicBezTo>
                  <a:pt x="16979" y="0"/>
                  <a:pt x="21600" y="4700"/>
                  <a:pt x="21600" y="10800"/>
                </a:cubicBezTo>
                <a:cubicBezTo>
                  <a:pt x="21600" y="16800"/>
                  <a:pt x="16979" y="21600"/>
                  <a:pt x="10850" y="21600"/>
                </a:cubicBezTo>
                <a:close/>
                <a:moveTo>
                  <a:pt x="10850" y="4300"/>
                </a:moveTo>
                <a:cubicBezTo>
                  <a:pt x="7133" y="4300"/>
                  <a:pt x="4320" y="7100"/>
                  <a:pt x="4320" y="10800"/>
                </a:cubicBezTo>
                <a:cubicBezTo>
                  <a:pt x="4320" y="14500"/>
                  <a:pt x="7133" y="17300"/>
                  <a:pt x="10850" y="17300"/>
                </a:cubicBezTo>
                <a:cubicBezTo>
                  <a:pt x="14567" y="17300"/>
                  <a:pt x="17380" y="14500"/>
                  <a:pt x="17380" y="10800"/>
                </a:cubicBezTo>
                <a:cubicBezTo>
                  <a:pt x="17380" y="7100"/>
                  <a:pt x="14567" y="4300"/>
                  <a:pt x="108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5" name="Shape 2305"/>
          <p:cNvSpPr/>
          <p:nvPr/>
        </p:nvSpPr>
        <p:spPr>
          <a:xfrm>
            <a:off x="2260562" y="1367466"/>
            <a:ext cx="29446" cy="45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81" y="21600"/>
                </a:moveTo>
                <a:lnTo>
                  <a:pt x="9749" y="7282"/>
                </a:lnTo>
                <a:lnTo>
                  <a:pt x="0" y="5061"/>
                </a:lnTo>
                <a:lnTo>
                  <a:pt x="2485" y="0"/>
                </a:lnTo>
                <a:lnTo>
                  <a:pt x="17204" y="2962"/>
                </a:lnTo>
                <a:lnTo>
                  <a:pt x="21600" y="20613"/>
                </a:lnTo>
                <a:lnTo>
                  <a:pt x="1338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6" name="Shape 2306"/>
          <p:cNvSpPr/>
          <p:nvPr/>
        </p:nvSpPr>
        <p:spPr>
          <a:xfrm>
            <a:off x="2211434" y="1367466"/>
            <a:ext cx="29448" cy="45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47" y="21600"/>
                </a:moveTo>
                <a:lnTo>
                  <a:pt x="0" y="20613"/>
                </a:lnTo>
                <a:lnTo>
                  <a:pt x="4358" y="2962"/>
                </a:lnTo>
                <a:lnTo>
                  <a:pt x="19137" y="0"/>
                </a:lnTo>
                <a:lnTo>
                  <a:pt x="21600" y="5061"/>
                </a:lnTo>
                <a:lnTo>
                  <a:pt x="11747" y="7282"/>
                </a:lnTo>
                <a:lnTo>
                  <a:pt x="814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7" name="Shape 2307"/>
          <p:cNvSpPr/>
          <p:nvPr/>
        </p:nvSpPr>
        <p:spPr>
          <a:xfrm>
            <a:off x="2301692" y="1322908"/>
            <a:ext cx="2258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8" name="Shape 2308"/>
          <p:cNvSpPr/>
          <p:nvPr/>
        </p:nvSpPr>
        <p:spPr>
          <a:xfrm>
            <a:off x="2301692" y="1344616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09" name="Shape 2309"/>
          <p:cNvSpPr/>
          <p:nvPr/>
        </p:nvSpPr>
        <p:spPr>
          <a:xfrm>
            <a:off x="2301692" y="1367466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0" name="Shape 2310"/>
          <p:cNvSpPr/>
          <p:nvPr/>
        </p:nvSpPr>
        <p:spPr>
          <a:xfrm>
            <a:off x="2301692" y="1390316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1" name="Shape 2311"/>
          <p:cNvSpPr/>
          <p:nvPr/>
        </p:nvSpPr>
        <p:spPr>
          <a:xfrm>
            <a:off x="2251422" y="1423449"/>
            <a:ext cx="5572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2" name="Shape 2312"/>
          <p:cNvSpPr/>
          <p:nvPr/>
        </p:nvSpPr>
        <p:spPr>
          <a:xfrm>
            <a:off x="2189726" y="1288632"/>
            <a:ext cx="179116" cy="14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536" y="21600"/>
                </a:lnTo>
                <a:lnTo>
                  <a:pt x="15536" y="19912"/>
                </a:lnTo>
                <a:lnTo>
                  <a:pt x="20256" y="19912"/>
                </a:lnTo>
                <a:lnTo>
                  <a:pt x="20256" y="1688"/>
                </a:lnTo>
                <a:lnTo>
                  <a:pt x="1344" y="1688"/>
                </a:lnTo>
                <a:lnTo>
                  <a:pt x="1344" y="19912"/>
                </a:lnTo>
                <a:lnTo>
                  <a:pt x="6096" y="19912"/>
                </a:lnTo>
                <a:lnTo>
                  <a:pt x="6096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3" name="Shape 2313"/>
          <p:cNvSpPr/>
          <p:nvPr/>
        </p:nvSpPr>
        <p:spPr>
          <a:xfrm>
            <a:off x="4283008" y="1277207"/>
            <a:ext cx="123133" cy="156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97" y="20065"/>
                </a:moveTo>
                <a:lnTo>
                  <a:pt x="19649" y="20065"/>
                </a:lnTo>
                <a:lnTo>
                  <a:pt x="19649" y="1535"/>
                </a:lnTo>
                <a:lnTo>
                  <a:pt x="1997" y="1535"/>
                </a:lnTo>
                <a:lnTo>
                  <a:pt x="1997" y="2006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4" name="Shape 2314"/>
          <p:cNvSpPr/>
          <p:nvPr/>
        </p:nvSpPr>
        <p:spPr>
          <a:xfrm>
            <a:off x="4311570" y="1344615"/>
            <a:ext cx="6715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5" name="Shape 2315"/>
          <p:cNvSpPr/>
          <p:nvPr/>
        </p:nvSpPr>
        <p:spPr>
          <a:xfrm>
            <a:off x="4311570" y="1367466"/>
            <a:ext cx="67150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6" name="Shape 2316"/>
          <p:cNvSpPr/>
          <p:nvPr/>
        </p:nvSpPr>
        <p:spPr>
          <a:xfrm>
            <a:off x="4311570" y="1389173"/>
            <a:ext cx="6715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5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7" name="Shape 2317"/>
          <p:cNvSpPr/>
          <p:nvPr/>
        </p:nvSpPr>
        <p:spPr>
          <a:xfrm>
            <a:off x="4311570" y="1322908"/>
            <a:ext cx="3287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8" name="Shape 2318"/>
          <p:cNvSpPr/>
          <p:nvPr/>
        </p:nvSpPr>
        <p:spPr>
          <a:xfrm>
            <a:off x="4322995" y="1300057"/>
            <a:ext cx="117421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0067"/>
                </a:lnTo>
                <a:lnTo>
                  <a:pt x="19554" y="20067"/>
                </a:lnTo>
                <a:lnTo>
                  <a:pt x="19554" y="1568"/>
                </a:lnTo>
                <a:lnTo>
                  <a:pt x="17604" y="1568"/>
                </a:lnTo>
                <a:lnTo>
                  <a:pt x="17604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19" name="Shape 2319"/>
          <p:cNvSpPr/>
          <p:nvPr/>
        </p:nvSpPr>
        <p:spPr>
          <a:xfrm>
            <a:off x="4753723" y="1300057"/>
            <a:ext cx="134557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586" y="0"/>
                </a:lnTo>
                <a:lnTo>
                  <a:pt x="3586" y="1568"/>
                </a:lnTo>
                <a:lnTo>
                  <a:pt x="1793" y="1568"/>
                </a:lnTo>
                <a:lnTo>
                  <a:pt x="1793" y="20067"/>
                </a:lnTo>
                <a:lnTo>
                  <a:pt x="19807" y="20067"/>
                </a:lnTo>
                <a:lnTo>
                  <a:pt x="19807" y="1568"/>
                </a:lnTo>
                <a:lnTo>
                  <a:pt x="17889" y="1568"/>
                </a:lnTo>
                <a:lnTo>
                  <a:pt x="178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0" name="Shape 2320"/>
          <p:cNvSpPr/>
          <p:nvPr/>
        </p:nvSpPr>
        <p:spPr>
          <a:xfrm>
            <a:off x="4787998" y="1277207"/>
            <a:ext cx="66006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369"/>
                </a:lnTo>
                <a:lnTo>
                  <a:pt x="5698" y="5369"/>
                </a:lnTo>
                <a:cubicBezTo>
                  <a:pt x="6378" y="2123"/>
                  <a:pt x="8419" y="0"/>
                  <a:pt x="10800" y="0"/>
                </a:cubicBezTo>
                <a:cubicBezTo>
                  <a:pt x="13096" y="0"/>
                  <a:pt x="15137" y="2123"/>
                  <a:pt x="15902" y="5369"/>
                </a:cubicBezTo>
                <a:lnTo>
                  <a:pt x="21600" y="5369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57" y="16231"/>
                </a:moveTo>
                <a:lnTo>
                  <a:pt x="18113" y="16231"/>
                </a:lnTo>
                <a:lnTo>
                  <a:pt x="18113" y="10738"/>
                </a:lnTo>
                <a:lnTo>
                  <a:pt x="12586" y="10738"/>
                </a:lnTo>
                <a:lnTo>
                  <a:pt x="12586" y="8116"/>
                </a:lnTo>
                <a:cubicBezTo>
                  <a:pt x="12586" y="6492"/>
                  <a:pt x="11820" y="5369"/>
                  <a:pt x="10800" y="5369"/>
                </a:cubicBezTo>
                <a:cubicBezTo>
                  <a:pt x="9694" y="5369"/>
                  <a:pt x="9014" y="6492"/>
                  <a:pt x="9014" y="8116"/>
                </a:cubicBezTo>
                <a:lnTo>
                  <a:pt x="9014" y="10738"/>
                </a:lnTo>
                <a:lnTo>
                  <a:pt x="3487" y="10738"/>
                </a:lnTo>
                <a:lnTo>
                  <a:pt x="3487" y="16231"/>
                </a:lnTo>
                <a:lnTo>
                  <a:pt x="3657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1" name="Shape 2321"/>
          <p:cNvSpPr/>
          <p:nvPr/>
        </p:nvSpPr>
        <p:spPr>
          <a:xfrm>
            <a:off x="4787998" y="1367466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2" name="Shape 2322"/>
          <p:cNvSpPr/>
          <p:nvPr/>
        </p:nvSpPr>
        <p:spPr>
          <a:xfrm>
            <a:off x="4787998" y="1389173"/>
            <a:ext cx="6714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3" name="Shape 2323"/>
          <p:cNvSpPr/>
          <p:nvPr/>
        </p:nvSpPr>
        <p:spPr>
          <a:xfrm>
            <a:off x="4787998" y="1412024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4" name="Shape 2324"/>
          <p:cNvSpPr/>
          <p:nvPr/>
        </p:nvSpPr>
        <p:spPr>
          <a:xfrm>
            <a:off x="4787998" y="1344615"/>
            <a:ext cx="2830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5" name="Shape 2325"/>
          <p:cNvSpPr/>
          <p:nvPr/>
        </p:nvSpPr>
        <p:spPr>
          <a:xfrm>
            <a:off x="3863706" y="1356040"/>
            <a:ext cx="7286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6" name="Shape 2326"/>
          <p:cNvSpPr/>
          <p:nvPr/>
        </p:nvSpPr>
        <p:spPr>
          <a:xfrm>
            <a:off x="3863706" y="1378891"/>
            <a:ext cx="7286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7" name="Shape 2327"/>
          <p:cNvSpPr/>
          <p:nvPr/>
        </p:nvSpPr>
        <p:spPr>
          <a:xfrm>
            <a:off x="3863706" y="1400598"/>
            <a:ext cx="7286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8" name="Shape 2328"/>
          <p:cNvSpPr/>
          <p:nvPr/>
        </p:nvSpPr>
        <p:spPr>
          <a:xfrm>
            <a:off x="3863706" y="1322908"/>
            <a:ext cx="3287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29" name="Shape 2329"/>
          <p:cNvSpPr/>
          <p:nvPr/>
        </p:nvSpPr>
        <p:spPr>
          <a:xfrm>
            <a:off x="3823717" y="1277207"/>
            <a:ext cx="151695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684"/>
                </a:lnTo>
                <a:lnTo>
                  <a:pt x="1590" y="2684"/>
                </a:lnTo>
                <a:lnTo>
                  <a:pt x="1590" y="20258"/>
                </a:lnTo>
                <a:lnTo>
                  <a:pt x="20010" y="20258"/>
                </a:lnTo>
                <a:lnTo>
                  <a:pt x="20010" y="1342"/>
                </a:lnTo>
                <a:lnTo>
                  <a:pt x="0" y="1342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0" name="Shape 2330"/>
          <p:cNvSpPr/>
          <p:nvPr/>
        </p:nvSpPr>
        <p:spPr>
          <a:xfrm>
            <a:off x="3813435" y="1787910"/>
            <a:ext cx="179116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450"/>
                </a:moveTo>
                <a:lnTo>
                  <a:pt x="20258" y="19450"/>
                </a:lnTo>
                <a:lnTo>
                  <a:pt x="20258" y="2150"/>
                </a:lnTo>
                <a:lnTo>
                  <a:pt x="1342" y="2150"/>
                </a:lnTo>
                <a:lnTo>
                  <a:pt x="1342" y="1945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1" name="Shape 2331"/>
          <p:cNvSpPr/>
          <p:nvPr/>
        </p:nvSpPr>
        <p:spPr>
          <a:xfrm>
            <a:off x="3813435" y="1753635"/>
            <a:ext cx="17911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8084" y="21600"/>
                </a:lnTo>
                <a:lnTo>
                  <a:pt x="8084" y="10676"/>
                </a:lnTo>
                <a:lnTo>
                  <a:pt x="1342" y="10676"/>
                </a:lnTo>
                <a:lnTo>
                  <a:pt x="1342" y="21600"/>
                </a:lnTo>
                <a:lnTo>
                  <a:pt x="0" y="21600"/>
                </a:lnTo>
                <a:lnTo>
                  <a:pt x="0" y="0"/>
                </a:lnTo>
                <a:lnTo>
                  <a:pt x="9458" y="0"/>
                </a:lnTo>
                <a:lnTo>
                  <a:pt x="9458" y="10676"/>
                </a:lnTo>
                <a:lnTo>
                  <a:pt x="21600" y="1067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2" name="Shape 2332"/>
          <p:cNvSpPr/>
          <p:nvPr/>
        </p:nvSpPr>
        <p:spPr>
          <a:xfrm>
            <a:off x="5667732" y="1787910"/>
            <a:ext cx="11166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3" name="Shape 2333"/>
          <p:cNvSpPr/>
          <p:nvPr/>
        </p:nvSpPr>
        <p:spPr>
          <a:xfrm>
            <a:off x="5801406" y="1787910"/>
            <a:ext cx="11166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4" name="Shape 2334"/>
          <p:cNvSpPr/>
          <p:nvPr/>
        </p:nvSpPr>
        <p:spPr>
          <a:xfrm>
            <a:off x="5666590" y="1859888"/>
            <a:ext cx="145983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6" y="21600"/>
                </a:moveTo>
                <a:lnTo>
                  <a:pt x="9801" y="21600"/>
                </a:lnTo>
                <a:lnTo>
                  <a:pt x="1999" y="10800"/>
                </a:lnTo>
                <a:cubicBezTo>
                  <a:pt x="154" y="8000"/>
                  <a:pt x="0" y="4800"/>
                  <a:pt x="0" y="0"/>
                </a:cubicBezTo>
                <a:lnTo>
                  <a:pt x="1653" y="0"/>
                </a:lnTo>
                <a:cubicBezTo>
                  <a:pt x="1653" y="4300"/>
                  <a:pt x="1730" y="5400"/>
                  <a:pt x="2883" y="7100"/>
                </a:cubicBezTo>
                <a:lnTo>
                  <a:pt x="10147" y="17300"/>
                </a:lnTo>
                <a:lnTo>
                  <a:pt x="11377" y="17300"/>
                </a:lnTo>
                <a:lnTo>
                  <a:pt x="18679" y="7100"/>
                </a:lnTo>
                <a:cubicBezTo>
                  <a:pt x="19870" y="5400"/>
                  <a:pt x="19947" y="4300"/>
                  <a:pt x="19947" y="0"/>
                </a:cubicBezTo>
                <a:lnTo>
                  <a:pt x="21600" y="0"/>
                </a:lnTo>
                <a:cubicBezTo>
                  <a:pt x="21600" y="4800"/>
                  <a:pt x="21446" y="8000"/>
                  <a:pt x="19601" y="10800"/>
                </a:cubicBezTo>
                <a:lnTo>
                  <a:pt x="19525" y="11000"/>
                </a:lnTo>
                <a:lnTo>
                  <a:pt x="118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5" name="Shape 2335"/>
          <p:cNvSpPr/>
          <p:nvPr/>
        </p:nvSpPr>
        <p:spPr>
          <a:xfrm>
            <a:off x="5700865" y="1826756"/>
            <a:ext cx="7857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6" name="Shape 2336"/>
          <p:cNvSpPr/>
          <p:nvPr/>
        </p:nvSpPr>
        <p:spPr>
          <a:xfrm>
            <a:off x="5700865" y="1849606"/>
            <a:ext cx="7857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7" name="Shape 2337"/>
          <p:cNvSpPr/>
          <p:nvPr/>
        </p:nvSpPr>
        <p:spPr>
          <a:xfrm>
            <a:off x="5700865" y="1803905"/>
            <a:ext cx="38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2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8" name="Shape 2338"/>
          <p:cNvSpPr/>
          <p:nvPr/>
        </p:nvSpPr>
        <p:spPr>
          <a:xfrm>
            <a:off x="5667732" y="1736497"/>
            <a:ext cx="145983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5796" y="21600"/>
                </a:lnTo>
                <a:cubicBezTo>
                  <a:pt x="13721" y="21600"/>
                  <a:pt x="11799" y="17195"/>
                  <a:pt x="10800" y="11084"/>
                </a:cubicBezTo>
                <a:cubicBezTo>
                  <a:pt x="9801" y="17195"/>
                  <a:pt x="7879" y="21600"/>
                  <a:pt x="5804" y="21600"/>
                </a:cubicBezTo>
                <a:lnTo>
                  <a:pt x="0" y="21600"/>
                </a:lnTo>
                <a:lnTo>
                  <a:pt x="0" y="15347"/>
                </a:lnTo>
                <a:lnTo>
                  <a:pt x="5804" y="15347"/>
                </a:lnTo>
                <a:cubicBezTo>
                  <a:pt x="8148" y="15347"/>
                  <a:pt x="9954" y="8668"/>
                  <a:pt x="9954" y="0"/>
                </a:cubicBezTo>
                <a:lnTo>
                  <a:pt x="11646" y="0"/>
                </a:lnTo>
                <a:cubicBezTo>
                  <a:pt x="11646" y="8668"/>
                  <a:pt x="13452" y="15347"/>
                  <a:pt x="15796" y="15347"/>
                </a:cubicBezTo>
                <a:lnTo>
                  <a:pt x="21600" y="15347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39" name="Shape 2339"/>
          <p:cNvSpPr/>
          <p:nvPr/>
        </p:nvSpPr>
        <p:spPr>
          <a:xfrm>
            <a:off x="5733998" y="1305770"/>
            <a:ext cx="11172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0" name="Shape 2340"/>
          <p:cNvSpPr/>
          <p:nvPr/>
        </p:nvSpPr>
        <p:spPr>
          <a:xfrm>
            <a:off x="5656307" y="1429161"/>
            <a:ext cx="89999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853" y="21600"/>
                </a:lnTo>
                <a:cubicBezTo>
                  <a:pt x="18853" y="14200"/>
                  <a:pt x="17105" y="8600"/>
                  <a:pt x="14858" y="8600"/>
                </a:cubicBezTo>
                <a:lnTo>
                  <a:pt x="0" y="8600"/>
                </a:lnTo>
                <a:lnTo>
                  <a:pt x="0" y="0"/>
                </a:lnTo>
                <a:lnTo>
                  <a:pt x="14858" y="0"/>
                </a:lnTo>
                <a:cubicBezTo>
                  <a:pt x="18603" y="0"/>
                  <a:pt x="21600" y="940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1" name="Shape 2341"/>
          <p:cNvSpPr/>
          <p:nvPr/>
        </p:nvSpPr>
        <p:spPr>
          <a:xfrm>
            <a:off x="5733998" y="1429161"/>
            <a:ext cx="89999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7" y="21600"/>
                </a:moveTo>
                <a:lnTo>
                  <a:pt x="0" y="21600"/>
                </a:lnTo>
                <a:cubicBezTo>
                  <a:pt x="0" y="9400"/>
                  <a:pt x="2997" y="0"/>
                  <a:pt x="6805" y="0"/>
                </a:cubicBezTo>
                <a:lnTo>
                  <a:pt x="21600" y="0"/>
                </a:lnTo>
                <a:lnTo>
                  <a:pt x="21600" y="8600"/>
                </a:lnTo>
                <a:lnTo>
                  <a:pt x="6805" y="8600"/>
                </a:lnTo>
                <a:cubicBezTo>
                  <a:pt x="4495" y="8600"/>
                  <a:pt x="2747" y="14200"/>
                  <a:pt x="274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2" name="Shape 2342"/>
          <p:cNvSpPr/>
          <p:nvPr/>
        </p:nvSpPr>
        <p:spPr>
          <a:xfrm>
            <a:off x="5656307" y="1277207"/>
            <a:ext cx="89999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69" y="21600"/>
                </a:moveTo>
                <a:lnTo>
                  <a:pt x="0" y="21600"/>
                </a:lnTo>
                <a:lnTo>
                  <a:pt x="0" y="0"/>
                </a:lnTo>
                <a:lnTo>
                  <a:pt x="14858" y="0"/>
                </a:lnTo>
                <a:cubicBezTo>
                  <a:pt x="18603" y="0"/>
                  <a:pt x="21600" y="1880"/>
                  <a:pt x="21600" y="4320"/>
                </a:cubicBezTo>
                <a:lnTo>
                  <a:pt x="18853" y="4320"/>
                </a:lnTo>
                <a:cubicBezTo>
                  <a:pt x="18853" y="2840"/>
                  <a:pt x="17105" y="1720"/>
                  <a:pt x="14858" y="1720"/>
                </a:cubicBezTo>
                <a:lnTo>
                  <a:pt x="2684" y="1720"/>
                </a:lnTo>
                <a:lnTo>
                  <a:pt x="2684" y="19880"/>
                </a:lnTo>
                <a:lnTo>
                  <a:pt x="16169" y="19880"/>
                </a:lnTo>
                <a:lnTo>
                  <a:pt x="161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3" name="Shape 2343"/>
          <p:cNvSpPr/>
          <p:nvPr/>
        </p:nvSpPr>
        <p:spPr>
          <a:xfrm>
            <a:off x="5733998" y="1277207"/>
            <a:ext cx="89999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5431" y="21600"/>
                </a:lnTo>
                <a:lnTo>
                  <a:pt x="5431" y="19880"/>
                </a:lnTo>
                <a:lnTo>
                  <a:pt x="18916" y="19880"/>
                </a:lnTo>
                <a:lnTo>
                  <a:pt x="18916" y="1720"/>
                </a:lnTo>
                <a:lnTo>
                  <a:pt x="6805" y="1720"/>
                </a:lnTo>
                <a:cubicBezTo>
                  <a:pt x="4495" y="1720"/>
                  <a:pt x="2747" y="2840"/>
                  <a:pt x="2747" y="4320"/>
                </a:cubicBezTo>
                <a:lnTo>
                  <a:pt x="0" y="4320"/>
                </a:lnTo>
                <a:cubicBezTo>
                  <a:pt x="0" y="1880"/>
                  <a:pt x="2997" y="0"/>
                  <a:pt x="6805" y="0"/>
                </a:cubicBez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4" name="Shape 2344"/>
          <p:cNvSpPr/>
          <p:nvPr/>
        </p:nvSpPr>
        <p:spPr>
          <a:xfrm>
            <a:off x="5191305" y="1747922"/>
            <a:ext cx="179116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8028"/>
                </a:moveTo>
                <a:lnTo>
                  <a:pt x="20258" y="18028"/>
                </a:lnTo>
                <a:lnTo>
                  <a:pt x="20258" y="3655"/>
                </a:lnTo>
                <a:lnTo>
                  <a:pt x="1342" y="3655"/>
                </a:lnTo>
                <a:lnTo>
                  <a:pt x="1342" y="1802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5" name="Shape 2345"/>
          <p:cNvSpPr/>
          <p:nvPr/>
        </p:nvSpPr>
        <p:spPr>
          <a:xfrm>
            <a:off x="5208443" y="1821043"/>
            <a:ext cx="145982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653" y="0"/>
                </a:lnTo>
                <a:lnTo>
                  <a:pt x="1653" y="18733"/>
                </a:lnTo>
                <a:lnTo>
                  <a:pt x="19947" y="18733"/>
                </a:lnTo>
                <a:lnTo>
                  <a:pt x="1994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6" name="Shape 2346"/>
          <p:cNvSpPr/>
          <p:nvPr/>
        </p:nvSpPr>
        <p:spPr>
          <a:xfrm>
            <a:off x="5235863" y="1826756"/>
            <a:ext cx="8999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684" y="0"/>
                </a:lnTo>
                <a:lnTo>
                  <a:pt x="2684" y="14455"/>
                </a:lnTo>
                <a:lnTo>
                  <a:pt x="18916" y="14455"/>
                </a:lnTo>
                <a:lnTo>
                  <a:pt x="1891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7" name="Shape 2347"/>
          <p:cNvSpPr/>
          <p:nvPr/>
        </p:nvSpPr>
        <p:spPr>
          <a:xfrm>
            <a:off x="4271582" y="1747922"/>
            <a:ext cx="181401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3" y="21600"/>
                </a:moveTo>
                <a:cubicBezTo>
                  <a:pt x="8720" y="21600"/>
                  <a:pt x="7118" y="19467"/>
                  <a:pt x="6810" y="16699"/>
                </a:cubicBezTo>
                <a:lnTo>
                  <a:pt x="0" y="16699"/>
                </a:lnTo>
                <a:lnTo>
                  <a:pt x="1541" y="0"/>
                </a:lnTo>
                <a:lnTo>
                  <a:pt x="20059" y="0"/>
                </a:lnTo>
                <a:lnTo>
                  <a:pt x="21600" y="16699"/>
                </a:lnTo>
                <a:lnTo>
                  <a:pt x="14790" y="16699"/>
                </a:lnTo>
                <a:cubicBezTo>
                  <a:pt x="14328" y="19467"/>
                  <a:pt x="12726" y="21600"/>
                  <a:pt x="10723" y="21600"/>
                </a:cubicBezTo>
                <a:close/>
                <a:moveTo>
                  <a:pt x="1479" y="14748"/>
                </a:moveTo>
                <a:lnTo>
                  <a:pt x="8073" y="14748"/>
                </a:lnTo>
                <a:lnTo>
                  <a:pt x="8073" y="15701"/>
                </a:lnTo>
                <a:cubicBezTo>
                  <a:pt x="8073" y="17879"/>
                  <a:pt x="9244" y="19649"/>
                  <a:pt x="10723" y="19649"/>
                </a:cubicBezTo>
                <a:cubicBezTo>
                  <a:pt x="12171" y="19649"/>
                  <a:pt x="13404" y="17879"/>
                  <a:pt x="13404" y="15701"/>
                </a:cubicBezTo>
                <a:lnTo>
                  <a:pt x="13404" y="14748"/>
                </a:lnTo>
                <a:lnTo>
                  <a:pt x="19998" y="14748"/>
                </a:lnTo>
                <a:lnTo>
                  <a:pt x="18858" y="1997"/>
                </a:lnTo>
                <a:lnTo>
                  <a:pt x="2742" y="1997"/>
                </a:lnTo>
                <a:lnTo>
                  <a:pt x="1479" y="1474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8" name="Shape 2348"/>
          <p:cNvSpPr/>
          <p:nvPr/>
        </p:nvSpPr>
        <p:spPr>
          <a:xfrm>
            <a:off x="4272725" y="1854176"/>
            <a:ext cx="17911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6837"/>
                </a:lnTo>
                <a:lnTo>
                  <a:pt x="20258" y="16837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49" name="Shape 2349"/>
          <p:cNvSpPr/>
          <p:nvPr/>
        </p:nvSpPr>
        <p:spPr>
          <a:xfrm>
            <a:off x="4730872" y="1758205"/>
            <a:ext cx="182544" cy="11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08" y="21600"/>
                </a:moveTo>
                <a:cubicBezTo>
                  <a:pt x="8714" y="21600"/>
                  <a:pt x="7118" y="19331"/>
                  <a:pt x="6781" y="16495"/>
                </a:cubicBezTo>
                <a:lnTo>
                  <a:pt x="0" y="16495"/>
                </a:lnTo>
                <a:lnTo>
                  <a:pt x="1473" y="0"/>
                </a:lnTo>
                <a:lnTo>
                  <a:pt x="2792" y="331"/>
                </a:lnTo>
                <a:lnTo>
                  <a:pt x="1595" y="14558"/>
                </a:lnTo>
                <a:lnTo>
                  <a:pt x="8161" y="14558"/>
                </a:lnTo>
                <a:lnTo>
                  <a:pt x="8161" y="15550"/>
                </a:lnTo>
                <a:cubicBezTo>
                  <a:pt x="8161" y="17819"/>
                  <a:pt x="9358" y="19662"/>
                  <a:pt x="10800" y="19662"/>
                </a:cubicBezTo>
                <a:cubicBezTo>
                  <a:pt x="12273" y="19662"/>
                  <a:pt x="13439" y="17819"/>
                  <a:pt x="13439" y="15550"/>
                </a:cubicBezTo>
                <a:lnTo>
                  <a:pt x="13439" y="14558"/>
                </a:lnTo>
                <a:lnTo>
                  <a:pt x="20005" y="14558"/>
                </a:lnTo>
                <a:lnTo>
                  <a:pt x="18808" y="331"/>
                </a:lnTo>
                <a:lnTo>
                  <a:pt x="20158" y="0"/>
                </a:lnTo>
                <a:lnTo>
                  <a:pt x="21600" y="16495"/>
                </a:lnTo>
                <a:lnTo>
                  <a:pt x="14850" y="16495"/>
                </a:lnTo>
                <a:cubicBezTo>
                  <a:pt x="14236" y="19331"/>
                  <a:pt x="12641" y="21600"/>
                  <a:pt x="1070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0" name="Shape 2350"/>
          <p:cNvSpPr/>
          <p:nvPr/>
        </p:nvSpPr>
        <p:spPr>
          <a:xfrm>
            <a:off x="4732015" y="1859888"/>
            <a:ext cx="17911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73" y="0"/>
                </a:lnTo>
                <a:lnTo>
                  <a:pt x="1373" y="16726"/>
                </a:lnTo>
                <a:lnTo>
                  <a:pt x="20227" y="16726"/>
                </a:lnTo>
                <a:lnTo>
                  <a:pt x="2022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1" name="Shape 2351"/>
          <p:cNvSpPr/>
          <p:nvPr/>
        </p:nvSpPr>
        <p:spPr>
          <a:xfrm>
            <a:off x="4765148" y="1742210"/>
            <a:ext cx="111709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450" y="21600"/>
                </a:lnTo>
                <a:lnTo>
                  <a:pt x="19450" y="2867"/>
                </a:lnTo>
                <a:lnTo>
                  <a:pt x="2150" y="2867"/>
                </a:lnTo>
                <a:lnTo>
                  <a:pt x="215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2" name="Shape 2352"/>
          <p:cNvSpPr/>
          <p:nvPr/>
        </p:nvSpPr>
        <p:spPr>
          <a:xfrm>
            <a:off x="4787998" y="1765060"/>
            <a:ext cx="2830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3" name="Shape 2353"/>
          <p:cNvSpPr/>
          <p:nvPr/>
        </p:nvSpPr>
        <p:spPr>
          <a:xfrm>
            <a:off x="4787998" y="1787910"/>
            <a:ext cx="6714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4" name="Shape 2354"/>
          <p:cNvSpPr/>
          <p:nvPr/>
        </p:nvSpPr>
        <p:spPr>
          <a:xfrm>
            <a:off x="4787998" y="1809618"/>
            <a:ext cx="6714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5" name="Shape 2355"/>
          <p:cNvSpPr/>
          <p:nvPr/>
        </p:nvSpPr>
        <p:spPr>
          <a:xfrm>
            <a:off x="5213012" y="1300057"/>
            <a:ext cx="134558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621" y="0"/>
                </a:lnTo>
                <a:lnTo>
                  <a:pt x="3621" y="1568"/>
                </a:lnTo>
                <a:lnTo>
                  <a:pt x="1831" y="1568"/>
                </a:lnTo>
                <a:lnTo>
                  <a:pt x="1831" y="20067"/>
                </a:lnTo>
                <a:lnTo>
                  <a:pt x="19810" y="20067"/>
                </a:lnTo>
                <a:lnTo>
                  <a:pt x="19810" y="1568"/>
                </a:lnTo>
                <a:lnTo>
                  <a:pt x="17938" y="1568"/>
                </a:lnTo>
                <a:lnTo>
                  <a:pt x="1793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6" name="Shape 2356"/>
          <p:cNvSpPr/>
          <p:nvPr/>
        </p:nvSpPr>
        <p:spPr>
          <a:xfrm>
            <a:off x="5247288" y="1277207"/>
            <a:ext cx="66008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5369"/>
                </a:lnTo>
                <a:lnTo>
                  <a:pt x="5675" y="5369"/>
                </a:lnTo>
                <a:cubicBezTo>
                  <a:pt x="6438" y="2123"/>
                  <a:pt x="8471" y="0"/>
                  <a:pt x="10842" y="0"/>
                </a:cubicBezTo>
                <a:cubicBezTo>
                  <a:pt x="13214" y="0"/>
                  <a:pt x="15247" y="2123"/>
                  <a:pt x="15925" y="5369"/>
                </a:cubicBezTo>
                <a:lnTo>
                  <a:pt x="21600" y="5369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42" y="16231"/>
                </a:moveTo>
                <a:lnTo>
                  <a:pt x="18127" y="16231"/>
                </a:lnTo>
                <a:lnTo>
                  <a:pt x="18127" y="10738"/>
                </a:lnTo>
                <a:lnTo>
                  <a:pt x="12621" y="10738"/>
                </a:lnTo>
                <a:lnTo>
                  <a:pt x="12621" y="8116"/>
                </a:lnTo>
                <a:cubicBezTo>
                  <a:pt x="12621" y="6492"/>
                  <a:pt x="11944" y="5369"/>
                  <a:pt x="10842" y="5369"/>
                </a:cubicBezTo>
                <a:cubicBezTo>
                  <a:pt x="9741" y="5369"/>
                  <a:pt x="8979" y="6492"/>
                  <a:pt x="8979" y="8116"/>
                </a:cubicBezTo>
                <a:lnTo>
                  <a:pt x="8979" y="10738"/>
                </a:lnTo>
                <a:lnTo>
                  <a:pt x="3473" y="10738"/>
                </a:lnTo>
                <a:lnTo>
                  <a:pt x="3473" y="16231"/>
                </a:lnTo>
                <a:lnTo>
                  <a:pt x="3642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7" name="Shape 2357"/>
          <p:cNvSpPr/>
          <p:nvPr/>
        </p:nvSpPr>
        <p:spPr>
          <a:xfrm>
            <a:off x="5264426" y="1350328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8" name="Shape 2358"/>
          <p:cNvSpPr/>
          <p:nvPr/>
        </p:nvSpPr>
        <p:spPr>
          <a:xfrm>
            <a:off x="5286134" y="1338903"/>
            <a:ext cx="11172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59" name="Shape 2359"/>
          <p:cNvSpPr/>
          <p:nvPr/>
        </p:nvSpPr>
        <p:spPr>
          <a:xfrm>
            <a:off x="5308984" y="1356040"/>
            <a:ext cx="11166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0" name="Shape 2360"/>
          <p:cNvSpPr/>
          <p:nvPr/>
        </p:nvSpPr>
        <p:spPr>
          <a:xfrm>
            <a:off x="5241575" y="1389173"/>
            <a:ext cx="11172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1" name="Shape 2361"/>
          <p:cNvSpPr/>
          <p:nvPr/>
        </p:nvSpPr>
        <p:spPr>
          <a:xfrm>
            <a:off x="4789375" y="2232347"/>
            <a:ext cx="22360" cy="7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79" h="21600" extrusionOk="0">
                <a:moveTo>
                  <a:pt x="11462" y="21600"/>
                </a:moveTo>
                <a:cubicBezTo>
                  <a:pt x="-3821" y="15631"/>
                  <a:pt x="-3821" y="5969"/>
                  <a:pt x="11462" y="0"/>
                </a:cubicBezTo>
                <a:lnTo>
                  <a:pt x="17779" y="2356"/>
                </a:lnTo>
                <a:cubicBezTo>
                  <a:pt x="5756" y="6991"/>
                  <a:pt x="5756" y="14609"/>
                  <a:pt x="17779" y="19165"/>
                </a:cubicBezTo>
                <a:lnTo>
                  <a:pt x="114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2" name="Shape 2362"/>
          <p:cNvSpPr/>
          <p:nvPr/>
        </p:nvSpPr>
        <p:spPr>
          <a:xfrm>
            <a:off x="4803993" y="2197261"/>
            <a:ext cx="106795" cy="106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0" h="20652" extrusionOk="0">
                <a:moveTo>
                  <a:pt x="13700" y="20652"/>
                </a:moveTo>
                <a:lnTo>
                  <a:pt x="12200" y="19106"/>
                </a:lnTo>
                <a:lnTo>
                  <a:pt x="16300" y="15015"/>
                </a:lnTo>
                <a:cubicBezTo>
                  <a:pt x="19200" y="12122"/>
                  <a:pt x="19250" y="7233"/>
                  <a:pt x="16300" y="4340"/>
                </a:cubicBezTo>
                <a:cubicBezTo>
                  <a:pt x="13400" y="1397"/>
                  <a:pt x="8500" y="1446"/>
                  <a:pt x="5600" y="4340"/>
                </a:cubicBezTo>
                <a:lnTo>
                  <a:pt x="1550" y="8430"/>
                </a:lnTo>
                <a:lnTo>
                  <a:pt x="0" y="6934"/>
                </a:lnTo>
                <a:lnTo>
                  <a:pt x="4050" y="2843"/>
                </a:lnTo>
                <a:cubicBezTo>
                  <a:pt x="7850" y="-948"/>
                  <a:pt x="14000" y="-948"/>
                  <a:pt x="17800" y="2843"/>
                </a:cubicBezTo>
                <a:cubicBezTo>
                  <a:pt x="21600" y="6634"/>
                  <a:pt x="21600" y="12770"/>
                  <a:pt x="17800" y="16561"/>
                </a:cubicBezTo>
                <a:lnTo>
                  <a:pt x="13700" y="206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3" name="Shape 2363"/>
          <p:cNvSpPr/>
          <p:nvPr/>
        </p:nvSpPr>
        <p:spPr>
          <a:xfrm>
            <a:off x="4831414" y="2267765"/>
            <a:ext cx="22360" cy="71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79" h="21600" extrusionOk="0">
                <a:moveTo>
                  <a:pt x="6317" y="21600"/>
                </a:moveTo>
                <a:lnTo>
                  <a:pt x="0" y="19244"/>
                </a:lnTo>
                <a:cubicBezTo>
                  <a:pt x="12023" y="14609"/>
                  <a:pt x="12023" y="6991"/>
                  <a:pt x="0" y="2435"/>
                </a:cubicBezTo>
                <a:lnTo>
                  <a:pt x="6317" y="0"/>
                </a:lnTo>
                <a:cubicBezTo>
                  <a:pt x="21600" y="5969"/>
                  <a:pt x="21600" y="15631"/>
                  <a:pt x="631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4" name="Shape 2364"/>
          <p:cNvSpPr/>
          <p:nvPr/>
        </p:nvSpPr>
        <p:spPr>
          <a:xfrm>
            <a:off x="4731215" y="2268908"/>
            <a:ext cx="106796" cy="10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0" h="21600" extrusionOk="0">
                <a:moveTo>
                  <a:pt x="9750" y="21600"/>
                </a:moveTo>
                <a:cubicBezTo>
                  <a:pt x="7250" y="21600"/>
                  <a:pt x="4800" y="20557"/>
                  <a:pt x="2850" y="18626"/>
                </a:cubicBezTo>
                <a:cubicBezTo>
                  <a:pt x="-950" y="14713"/>
                  <a:pt x="-950" y="8243"/>
                  <a:pt x="2850" y="4330"/>
                </a:cubicBezTo>
                <a:lnTo>
                  <a:pt x="6950" y="0"/>
                </a:lnTo>
                <a:lnTo>
                  <a:pt x="8450" y="1617"/>
                </a:lnTo>
                <a:lnTo>
                  <a:pt x="4350" y="5896"/>
                </a:lnTo>
                <a:cubicBezTo>
                  <a:pt x="1450" y="8922"/>
                  <a:pt x="1450" y="14035"/>
                  <a:pt x="4350" y="17061"/>
                </a:cubicBezTo>
                <a:cubicBezTo>
                  <a:pt x="7250" y="20087"/>
                  <a:pt x="12150" y="20087"/>
                  <a:pt x="15050" y="17061"/>
                </a:cubicBezTo>
                <a:lnTo>
                  <a:pt x="19100" y="12783"/>
                </a:lnTo>
                <a:lnTo>
                  <a:pt x="20650" y="14348"/>
                </a:lnTo>
                <a:lnTo>
                  <a:pt x="16550" y="18626"/>
                </a:lnTo>
                <a:cubicBezTo>
                  <a:pt x="14750" y="20557"/>
                  <a:pt x="12250" y="21600"/>
                  <a:pt x="975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5" name="Shape 2365"/>
          <p:cNvSpPr/>
          <p:nvPr/>
        </p:nvSpPr>
        <p:spPr>
          <a:xfrm>
            <a:off x="4343560" y="2197261"/>
            <a:ext cx="106807" cy="106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2" h="20652" extrusionOk="0">
                <a:moveTo>
                  <a:pt x="13718" y="20652"/>
                </a:moveTo>
                <a:lnTo>
                  <a:pt x="12172" y="19106"/>
                </a:lnTo>
                <a:lnTo>
                  <a:pt x="16312" y="15015"/>
                </a:lnTo>
                <a:cubicBezTo>
                  <a:pt x="19206" y="12122"/>
                  <a:pt x="19206" y="7233"/>
                  <a:pt x="16312" y="4340"/>
                </a:cubicBezTo>
                <a:cubicBezTo>
                  <a:pt x="13369" y="1397"/>
                  <a:pt x="8530" y="1446"/>
                  <a:pt x="5587" y="4340"/>
                </a:cubicBezTo>
                <a:lnTo>
                  <a:pt x="1497" y="8430"/>
                </a:lnTo>
                <a:lnTo>
                  <a:pt x="0" y="6934"/>
                </a:lnTo>
                <a:lnTo>
                  <a:pt x="4091" y="2843"/>
                </a:lnTo>
                <a:cubicBezTo>
                  <a:pt x="7882" y="-948"/>
                  <a:pt x="14018" y="-948"/>
                  <a:pt x="17809" y="2843"/>
                </a:cubicBezTo>
                <a:cubicBezTo>
                  <a:pt x="21600" y="6634"/>
                  <a:pt x="21600" y="12770"/>
                  <a:pt x="17809" y="16561"/>
                </a:cubicBezTo>
                <a:lnTo>
                  <a:pt x="13718" y="206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6" name="Shape 2366"/>
          <p:cNvSpPr/>
          <p:nvPr/>
        </p:nvSpPr>
        <p:spPr>
          <a:xfrm>
            <a:off x="4271861" y="2268908"/>
            <a:ext cx="106860" cy="10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1600" extrusionOk="0">
                <a:moveTo>
                  <a:pt x="9762" y="21600"/>
                </a:moveTo>
                <a:cubicBezTo>
                  <a:pt x="7262" y="21600"/>
                  <a:pt x="4762" y="20557"/>
                  <a:pt x="2812" y="18626"/>
                </a:cubicBezTo>
                <a:cubicBezTo>
                  <a:pt x="-938" y="14713"/>
                  <a:pt x="-938" y="8243"/>
                  <a:pt x="2812" y="4330"/>
                </a:cubicBezTo>
                <a:lnTo>
                  <a:pt x="6962" y="0"/>
                </a:lnTo>
                <a:lnTo>
                  <a:pt x="8462" y="1617"/>
                </a:lnTo>
                <a:lnTo>
                  <a:pt x="4362" y="5896"/>
                </a:lnTo>
                <a:cubicBezTo>
                  <a:pt x="1412" y="8922"/>
                  <a:pt x="1412" y="14035"/>
                  <a:pt x="4362" y="17061"/>
                </a:cubicBezTo>
                <a:cubicBezTo>
                  <a:pt x="7262" y="20087"/>
                  <a:pt x="12112" y="20087"/>
                  <a:pt x="15062" y="17061"/>
                </a:cubicBezTo>
                <a:lnTo>
                  <a:pt x="19162" y="12783"/>
                </a:lnTo>
                <a:lnTo>
                  <a:pt x="20662" y="14348"/>
                </a:lnTo>
                <a:lnTo>
                  <a:pt x="16562" y="18626"/>
                </a:lnTo>
                <a:cubicBezTo>
                  <a:pt x="14712" y="20557"/>
                  <a:pt x="12262" y="21600"/>
                  <a:pt x="97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7" name="Shape 2367"/>
          <p:cNvSpPr/>
          <p:nvPr/>
        </p:nvSpPr>
        <p:spPr>
          <a:xfrm>
            <a:off x="4296718" y="2220922"/>
            <a:ext cx="52300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6" y="20004"/>
                </a:moveTo>
                <a:lnTo>
                  <a:pt x="18318" y="21600"/>
                </a:lnTo>
                <a:lnTo>
                  <a:pt x="0" y="3192"/>
                </a:lnTo>
                <a:lnTo>
                  <a:pt x="3282" y="0"/>
                </a:lnTo>
                <a:lnTo>
                  <a:pt x="21600" y="18301"/>
                </a:lnTo>
                <a:lnTo>
                  <a:pt x="19906" y="2000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8" name="Shape 2368"/>
          <p:cNvSpPr/>
          <p:nvPr/>
        </p:nvSpPr>
        <p:spPr>
          <a:xfrm>
            <a:off x="4374409" y="2298613"/>
            <a:ext cx="52299" cy="5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04" y="20012"/>
                </a:moveTo>
                <a:lnTo>
                  <a:pt x="18408" y="21600"/>
                </a:lnTo>
                <a:lnTo>
                  <a:pt x="0" y="3282"/>
                </a:lnTo>
                <a:lnTo>
                  <a:pt x="3299" y="0"/>
                </a:lnTo>
                <a:lnTo>
                  <a:pt x="21600" y="18318"/>
                </a:lnTo>
                <a:lnTo>
                  <a:pt x="20004" y="2001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69" name="Shape 2369"/>
          <p:cNvSpPr/>
          <p:nvPr/>
        </p:nvSpPr>
        <p:spPr>
          <a:xfrm>
            <a:off x="5191305" y="2201500"/>
            <a:ext cx="180258" cy="167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23" y="21600"/>
                </a:moveTo>
                <a:cubicBezTo>
                  <a:pt x="4918" y="21600"/>
                  <a:pt x="3237" y="20868"/>
                  <a:pt x="1961" y="19503"/>
                </a:cubicBezTo>
                <a:cubicBezTo>
                  <a:pt x="654" y="18139"/>
                  <a:pt x="0" y="16341"/>
                  <a:pt x="0" y="14411"/>
                </a:cubicBezTo>
                <a:cubicBezTo>
                  <a:pt x="0" y="12447"/>
                  <a:pt x="654" y="10650"/>
                  <a:pt x="1961" y="9286"/>
                </a:cubicBezTo>
                <a:lnTo>
                  <a:pt x="9742" y="366"/>
                </a:lnTo>
                <a:lnTo>
                  <a:pt x="10769" y="1365"/>
                </a:lnTo>
                <a:lnTo>
                  <a:pt x="2957" y="10284"/>
                </a:lnTo>
                <a:cubicBezTo>
                  <a:pt x="1961" y="11382"/>
                  <a:pt x="1338" y="12814"/>
                  <a:pt x="1338" y="14411"/>
                </a:cubicBezTo>
                <a:cubicBezTo>
                  <a:pt x="1338" y="15909"/>
                  <a:pt x="1867" y="17340"/>
                  <a:pt x="2895" y="18505"/>
                </a:cubicBezTo>
                <a:cubicBezTo>
                  <a:pt x="3890" y="19570"/>
                  <a:pt x="5229" y="20169"/>
                  <a:pt x="6723" y="20169"/>
                </a:cubicBezTo>
                <a:cubicBezTo>
                  <a:pt x="8123" y="20169"/>
                  <a:pt x="9493" y="19570"/>
                  <a:pt x="10551" y="18505"/>
                </a:cubicBezTo>
                <a:lnTo>
                  <a:pt x="19048" y="8853"/>
                </a:lnTo>
                <a:cubicBezTo>
                  <a:pt x="19857" y="7988"/>
                  <a:pt x="20262" y="6889"/>
                  <a:pt x="20262" y="5758"/>
                </a:cubicBezTo>
                <a:cubicBezTo>
                  <a:pt x="20262" y="4593"/>
                  <a:pt x="19857" y="3528"/>
                  <a:pt x="19048" y="2729"/>
                </a:cubicBezTo>
                <a:cubicBezTo>
                  <a:pt x="18301" y="1964"/>
                  <a:pt x="17305" y="1431"/>
                  <a:pt x="16216" y="1431"/>
                </a:cubicBezTo>
                <a:cubicBezTo>
                  <a:pt x="15126" y="1431"/>
                  <a:pt x="14130" y="1864"/>
                  <a:pt x="13383" y="2729"/>
                </a:cubicBezTo>
                <a:lnTo>
                  <a:pt x="4918" y="12381"/>
                </a:lnTo>
                <a:cubicBezTo>
                  <a:pt x="3828" y="13546"/>
                  <a:pt x="3828" y="15343"/>
                  <a:pt x="4918" y="16475"/>
                </a:cubicBezTo>
                <a:cubicBezTo>
                  <a:pt x="5447" y="17074"/>
                  <a:pt x="6131" y="17340"/>
                  <a:pt x="6785" y="17340"/>
                </a:cubicBezTo>
                <a:cubicBezTo>
                  <a:pt x="7532" y="17340"/>
                  <a:pt x="8217" y="17074"/>
                  <a:pt x="8684" y="16475"/>
                </a:cubicBezTo>
                <a:lnTo>
                  <a:pt x="16807" y="7422"/>
                </a:lnTo>
                <a:lnTo>
                  <a:pt x="17772" y="8420"/>
                </a:lnTo>
                <a:lnTo>
                  <a:pt x="9617" y="17506"/>
                </a:lnTo>
                <a:cubicBezTo>
                  <a:pt x="8870" y="18272"/>
                  <a:pt x="7812" y="18804"/>
                  <a:pt x="6723" y="18804"/>
                </a:cubicBezTo>
                <a:cubicBezTo>
                  <a:pt x="5633" y="18804"/>
                  <a:pt x="4637" y="18372"/>
                  <a:pt x="3890" y="17506"/>
                </a:cubicBezTo>
                <a:cubicBezTo>
                  <a:pt x="2334" y="15842"/>
                  <a:pt x="2334" y="13047"/>
                  <a:pt x="3890" y="11382"/>
                </a:cubicBezTo>
                <a:lnTo>
                  <a:pt x="12387" y="1731"/>
                </a:lnTo>
                <a:cubicBezTo>
                  <a:pt x="13383" y="666"/>
                  <a:pt x="14722" y="0"/>
                  <a:pt x="16216" y="0"/>
                </a:cubicBezTo>
                <a:cubicBezTo>
                  <a:pt x="17710" y="0"/>
                  <a:pt x="18986" y="566"/>
                  <a:pt x="20044" y="1664"/>
                </a:cubicBezTo>
                <a:cubicBezTo>
                  <a:pt x="21071" y="2729"/>
                  <a:pt x="21600" y="4160"/>
                  <a:pt x="21600" y="5758"/>
                </a:cubicBezTo>
                <a:cubicBezTo>
                  <a:pt x="21600" y="7322"/>
                  <a:pt x="21071" y="8720"/>
                  <a:pt x="20044" y="9851"/>
                </a:cubicBezTo>
                <a:lnTo>
                  <a:pt x="11516" y="19437"/>
                </a:lnTo>
                <a:cubicBezTo>
                  <a:pt x="10240" y="20868"/>
                  <a:pt x="8528" y="21600"/>
                  <a:pt x="6723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0" name="Shape 2370"/>
          <p:cNvSpPr/>
          <p:nvPr/>
        </p:nvSpPr>
        <p:spPr>
          <a:xfrm>
            <a:off x="3814578" y="2199215"/>
            <a:ext cx="175689" cy="175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5" y="21600"/>
                </a:moveTo>
                <a:lnTo>
                  <a:pt x="8812" y="16319"/>
                </a:lnTo>
                <a:lnTo>
                  <a:pt x="8812" y="18037"/>
                </a:lnTo>
                <a:lnTo>
                  <a:pt x="9034" y="17814"/>
                </a:lnTo>
                <a:lnTo>
                  <a:pt x="9989" y="18864"/>
                </a:lnTo>
                <a:lnTo>
                  <a:pt x="7444" y="21346"/>
                </a:lnTo>
                <a:lnTo>
                  <a:pt x="7444" y="13202"/>
                </a:lnTo>
                <a:lnTo>
                  <a:pt x="13965" y="19119"/>
                </a:lnTo>
                <a:lnTo>
                  <a:pt x="19405" y="2195"/>
                </a:lnTo>
                <a:lnTo>
                  <a:pt x="2481" y="8271"/>
                </a:lnTo>
                <a:lnTo>
                  <a:pt x="6140" y="11770"/>
                </a:lnTo>
                <a:lnTo>
                  <a:pt x="13138" y="6458"/>
                </a:lnTo>
                <a:lnTo>
                  <a:pt x="13965" y="7571"/>
                </a:lnTo>
                <a:lnTo>
                  <a:pt x="6076" y="13615"/>
                </a:lnTo>
                <a:lnTo>
                  <a:pt x="0" y="7698"/>
                </a:lnTo>
                <a:lnTo>
                  <a:pt x="21600" y="0"/>
                </a:lnTo>
                <a:lnTo>
                  <a:pt x="146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1" name="Shape 2371"/>
          <p:cNvSpPr/>
          <p:nvPr/>
        </p:nvSpPr>
        <p:spPr>
          <a:xfrm>
            <a:off x="5650595" y="2200357"/>
            <a:ext cx="94571" cy="74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16" y="21600"/>
                </a:moveTo>
                <a:lnTo>
                  <a:pt x="0" y="21600"/>
                </a:lnTo>
                <a:lnTo>
                  <a:pt x="0" y="18364"/>
                </a:lnTo>
                <a:lnTo>
                  <a:pt x="14046" y="18364"/>
                </a:lnTo>
                <a:lnTo>
                  <a:pt x="19298" y="0"/>
                </a:lnTo>
                <a:lnTo>
                  <a:pt x="21600" y="978"/>
                </a:lnTo>
                <a:lnTo>
                  <a:pt x="158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2" name="Shape 2372"/>
          <p:cNvSpPr/>
          <p:nvPr/>
        </p:nvSpPr>
        <p:spPr>
          <a:xfrm>
            <a:off x="5665448" y="2281475"/>
            <a:ext cx="150553" cy="9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71" y="21600"/>
                </a:moveTo>
                <a:lnTo>
                  <a:pt x="10800" y="12158"/>
                </a:lnTo>
                <a:lnTo>
                  <a:pt x="1229" y="21600"/>
                </a:lnTo>
                <a:lnTo>
                  <a:pt x="4692" y="6171"/>
                </a:lnTo>
                <a:lnTo>
                  <a:pt x="0" y="2407"/>
                </a:lnTo>
                <a:lnTo>
                  <a:pt x="670" y="0"/>
                </a:lnTo>
                <a:lnTo>
                  <a:pt x="6703" y="4814"/>
                </a:lnTo>
                <a:lnTo>
                  <a:pt x="4283" y="15490"/>
                </a:lnTo>
                <a:lnTo>
                  <a:pt x="10800" y="9072"/>
                </a:lnTo>
                <a:lnTo>
                  <a:pt x="17317" y="15490"/>
                </a:lnTo>
                <a:lnTo>
                  <a:pt x="14897" y="4814"/>
                </a:lnTo>
                <a:lnTo>
                  <a:pt x="20967" y="0"/>
                </a:lnTo>
                <a:lnTo>
                  <a:pt x="21600" y="2407"/>
                </a:lnTo>
                <a:lnTo>
                  <a:pt x="16908" y="6171"/>
                </a:lnTo>
                <a:lnTo>
                  <a:pt x="2037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3" name="Shape 2373"/>
          <p:cNvSpPr/>
          <p:nvPr/>
        </p:nvSpPr>
        <p:spPr>
          <a:xfrm>
            <a:off x="5739711" y="2227777"/>
            <a:ext cx="89999" cy="46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997" y="21600"/>
                </a:lnTo>
                <a:lnTo>
                  <a:pt x="0" y="1193"/>
                </a:lnTo>
                <a:lnTo>
                  <a:pt x="2684" y="0"/>
                </a:lnTo>
                <a:lnTo>
                  <a:pt x="5119" y="16469"/>
                </a:lnTo>
                <a:lnTo>
                  <a:pt x="21600" y="1646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4" name="Shape 2374"/>
          <p:cNvSpPr/>
          <p:nvPr/>
        </p:nvSpPr>
        <p:spPr>
          <a:xfrm>
            <a:off x="4317283" y="2700777"/>
            <a:ext cx="39728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6111" y="21600"/>
                </a:lnTo>
                <a:lnTo>
                  <a:pt x="6111" y="18014"/>
                </a:lnTo>
                <a:lnTo>
                  <a:pt x="15347" y="18014"/>
                </a:lnTo>
                <a:lnTo>
                  <a:pt x="15347" y="3586"/>
                </a:lnTo>
                <a:lnTo>
                  <a:pt x="0" y="3586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5" name="Shape 2375"/>
          <p:cNvSpPr/>
          <p:nvPr/>
        </p:nvSpPr>
        <p:spPr>
          <a:xfrm>
            <a:off x="4349273" y="2664217"/>
            <a:ext cx="102568" cy="1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5928"/>
                </a:lnTo>
                <a:lnTo>
                  <a:pt x="709" y="14360"/>
                </a:lnTo>
                <a:lnTo>
                  <a:pt x="19255" y="19146"/>
                </a:lnTo>
                <a:lnTo>
                  <a:pt x="19255" y="2454"/>
                </a:lnTo>
                <a:lnTo>
                  <a:pt x="709" y="7240"/>
                </a:lnTo>
                <a:lnTo>
                  <a:pt x="0" y="5672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6" name="Shape 2376"/>
          <p:cNvSpPr/>
          <p:nvPr/>
        </p:nvSpPr>
        <p:spPr>
          <a:xfrm>
            <a:off x="4370981" y="2698492"/>
            <a:ext cx="54582" cy="29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20" y="14719"/>
                </a:moveTo>
                <a:lnTo>
                  <a:pt x="1543" y="21600"/>
                </a:lnTo>
                <a:lnTo>
                  <a:pt x="0" y="13763"/>
                </a:lnTo>
                <a:lnTo>
                  <a:pt x="20057" y="0"/>
                </a:lnTo>
                <a:lnTo>
                  <a:pt x="21600" y="7837"/>
                </a:lnTo>
                <a:lnTo>
                  <a:pt x="11520" y="1471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7" name="Shape 2377"/>
          <p:cNvSpPr/>
          <p:nvPr/>
        </p:nvSpPr>
        <p:spPr>
          <a:xfrm>
            <a:off x="4272725" y="2700777"/>
            <a:ext cx="34015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8014"/>
                </a:moveTo>
                <a:lnTo>
                  <a:pt x="14455" y="18014"/>
                </a:lnTo>
                <a:lnTo>
                  <a:pt x="14455" y="3586"/>
                </a:lnTo>
                <a:lnTo>
                  <a:pt x="7145" y="3586"/>
                </a:lnTo>
                <a:lnTo>
                  <a:pt x="7145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8" name="Shape 2378"/>
          <p:cNvSpPr/>
          <p:nvPr/>
        </p:nvSpPr>
        <p:spPr>
          <a:xfrm>
            <a:off x="4294432" y="2779611"/>
            <a:ext cx="5572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00" y="21600"/>
                </a:moveTo>
                <a:cubicBezTo>
                  <a:pt x="3900" y="21600"/>
                  <a:pt x="0" y="16731"/>
                  <a:pt x="0" y="10738"/>
                </a:cubicBezTo>
                <a:lnTo>
                  <a:pt x="0" y="0"/>
                </a:lnTo>
                <a:lnTo>
                  <a:pt x="4300" y="0"/>
                </a:lnTo>
                <a:lnTo>
                  <a:pt x="4300" y="10738"/>
                </a:lnTo>
                <a:cubicBezTo>
                  <a:pt x="4300" y="13734"/>
                  <a:pt x="6200" y="16106"/>
                  <a:pt x="8600" y="16106"/>
                </a:cubicBezTo>
                <a:cubicBezTo>
                  <a:pt x="11000" y="16106"/>
                  <a:pt x="12900" y="13734"/>
                  <a:pt x="12900" y="10738"/>
                </a:cubicBezTo>
                <a:lnTo>
                  <a:pt x="12900" y="0"/>
                </a:lnTo>
                <a:lnTo>
                  <a:pt x="21600" y="0"/>
                </a:lnTo>
                <a:lnTo>
                  <a:pt x="21600" y="5369"/>
                </a:lnTo>
                <a:lnTo>
                  <a:pt x="17300" y="5369"/>
                </a:lnTo>
                <a:lnTo>
                  <a:pt x="17300" y="10738"/>
                </a:lnTo>
                <a:cubicBezTo>
                  <a:pt x="17300" y="16731"/>
                  <a:pt x="13400" y="21600"/>
                  <a:pt x="8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79" name="Shape 2379"/>
          <p:cNvSpPr/>
          <p:nvPr/>
        </p:nvSpPr>
        <p:spPr>
          <a:xfrm>
            <a:off x="4765148" y="2689352"/>
            <a:ext cx="111709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50" y="0"/>
                </a:lnTo>
                <a:lnTo>
                  <a:pt x="2150" y="16106"/>
                </a:lnTo>
                <a:lnTo>
                  <a:pt x="19450" y="16106"/>
                </a:lnTo>
                <a:lnTo>
                  <a:pt x="1945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0" name="Shape 2380"/>
          <p:cNvSpPr/>
          <p:nvPr/>
        </p:nvSpPr>
        <p:spPr>
          <a:xfrm>
            <a:off x="4821131" y="2689352"/>
            <a:ext cx="32877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087" y="0"/>
                </a:lnTo>
                <a:lnTo>
                  <a:pt x="7087" y="10800"/>
                </a:lnTo>
                <a:lnTo>
                  <a:pt x="14344" y="10800"/>
                </a:lnTo>
                <a:lnTo>
                  <a:pt x="14344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1" name="Shape 2381"/>
          <p:cNvSpPr/>
          <p:nvPr/>
        </p:nvSpPr>
        <p:spPr>
          <a:xfrm>
            <a:off x="4732015" y="2656219"/>
            <a:ext cx="179116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7542" y="0"/>
                </a:lnTo>
                <a:lnTo>
                  <a:pt x="17542" y="1342"/>
                </a:lnTo>
                <a:lnTo>
                  <a:pt x="1373" y="1342"/>
                </a:lnTo>
                <a:lnTo>
                  <a:pt x="1373" y="20258"/>
                </a:lnTo>
                <a:lnTo>
                  <a:pt x="20227" y="20258"/>
                </a:lnTo>
                <a:lnTo>
                  <a:pt x="20227" y="4058"/>
                </a:lnTo>
                <a:lnTo>
                  <a:pt x="21600" y="4058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2" name="Shape 2382"/>
          <p:cNvSpPr/>
          <p:nvPr/>
        </p:nvSpPr>
        <p:spPr>
          <a:xfrm>
            <a:off x="4765148" y="2756761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3" name="Shape 2383"/>
          <p:cNvSpPr/>
          <p:nvPr/>
        </p:nvSpPr>
        <p:spPr>
          <a:xfrm>
            <a:off x="4765148" y="2779611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4" name="Shape 2384"/>
          <p:cNvSpPr/>
          <p:nvPr/>
        </p:nvSpPr>
        <p:spPr>
          <a:xfrm>
            <a:off x="4765148" y="2801319"/>
            <a:ext cx="11170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5" name="Shape 2385"/>
          <p:cNvSpPr/>
          <p:nvPr/>
        </p:nvSpPr>
        <p:spPr>
          <a:xfrm>
            <a:off x="5190156" y="2676785"/>
            <a:ext cx="159700" cy="159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59" h="21600" extrusionOk="0">
                <a:moveTo>
                  <a:pt x="14808" y="21600"/>
                </a:moveTo>
                <a:cubicBezTo>
                  <a:pt x="11480" y="21600"/>
                  <a:pt x="7760" y="19882"/>
                  <a:pt x="4726" y="16691"/>
                </a:cubicBezTo>
                <a:cubicBezTo>
                  <a:pt x="-103" y="11536"/>
                  <a:pt x="-1441" y="4313"/>
                  <a:pt x="1691" y="0"/>
                </a:cubicBezTo>
                <a:lnTo>
                  <a:pt x="2801" y="912"/>
                </a:lnTo>
                <a:cubicBezTo>
                  <a:pt x="190" y="4629"/>
                  <a:pt x="1463" y="11081"/>
                  <a:pt x="5705" y="15639"/>
                </a:cubicBezTo>
                <a:cubicBezTo>
                  <a:pt x="9946" y="20162"/>
                  <a:pt x="15852" y="21460"/>
                  <a:pt x="19245" y="18584"/>
                </a:cubicBezTo>
                <a:lnTo>
                  <a:pt x="20159" y="19777"/>
                </a:lnTo>
                <a:cubicBezTo>
                  <a:pt x="18691" y="20934"/>
                  <a:pt x="16766" y="21600"/>
                  <a:pt x="1480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6" name="Shape 2386"/>
          <p:cNvSpPr/>
          <p:nvPr/>
        </p:nvSpPr>
        <p:spPr>
          <a:xfrm>
            <a:off x="5215298" y="2656219"/>
            <a:ext cx="152837" cy="152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45" y="21600"/>
                </a:moveTo>
                <a:lnTo>
                  <a:pt x="14620" y="15596"/>
                </a:lnTo>
                <a:lnTo>
                  <a:pt x="13482" y="16694"/>
                </a:lnTo>
                <a:cubicBezTo>
                  <a:pt x="12380" y="17829"/>
                  <a:pt x="10873" y="18452"/>
                  <a:pt x="9220" y="18452"/>
                </a:cubicBezTo>
                <a:cubicBezTo>
                  <a:pt x="7604" y="18452"/>
                  <a:pt x="6098" y="17829"/>
                  <a:pt x="4922" y="16694"/>
                </a:cubicBezTo>
                <a:cubicBezTo>
                  <a:pt x="2535" y="14315"/>
                  <a:pt x="2535" y="10544"/>
                  <a:pt x="4922" y="8237"/>
                </a:cubicBezTo>
                <a:lnTo>
                  <a:pt x="6024" y="7139"/>
                </a:lnTo>
                <a:lnTo>
                  <a:pt x="0" y="1098"/>
                </a:lnTo>
                <a:lnTo>
                  <a:pt x="1102" y="0"/>
                </a:lnTo>
                <a:lnTo>
                  <a:pt x="8265" y="7139"/>
                </a:lnTo>
                <a:lnTo>
                  <a:pt x="6024" y="9336"/>
                </a:lnTo>
                <a:cubicBezTo>
                  <a:pt x="4298" y="11093"/>
                  <a:pt x="4298" y="13839"/>
                  <a:pt x="6024" y="15596"/>
                </a:cubicBezTo>
                <a:cubicBezTo>
                  <a:pt x="6906" y="16475"/>
                  <a:pt x="8008" y="16877"/>
                  <a:pt x="9110" y="16877"/>
                </a:cubicBezTo>
                <a:cubicBezTo>
                  <a:pt x="10322" y="16877"/>
                  <a:pt x="11424" y="16401"/>
                  <a:pt x="12233" y="15596"/>
                </a:cubicBezTo>
                <a:lnTo>
                  <a:pt x="14437" y="13363"/>
                </a:lnTo>
                <a:lnTo>
                  <a:pt x="21600" y="20502"/>
                </a:lnTo>
                <a:lnTo>
                  <a:pt x="206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7" name="Shape 2387"/>
          <p:cNvSpPr/>
          <p:nvPr/>
        </p:nvSpPr>
        <p:spPr>
          <a:xfrm>
            <a:off x="3813435" y="2666502"/>
            <a:ext cx="179116" cy="161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87" y="21600"/>
                </a:moveTo>
                <a:lnTo>
                  <a:pt x="1467" y="11753"/>
                </a:lnTo>
                <a:cubicBezTo>
                  <a:pt x="531" y="10505"/>
                  <a:pt x="0" y="8841"/>
                  <a:pt x="0" y="7108"/>
                </a:cubicBezTo>
                <a:cubicBezTo>
                  <a:pt x="0" y="3224"/>
                  <a:pt x="2903" y="0"/>
                  <a:pt x="6399" y="0"/>
                </a:cubicBezTo>
                <a:cubicBezTo>
                  <a:pt x="8022" y="0"/>
                  <a:pt x="9645" y="659"/>
                  <a:pt x="10800" y="1942"/>
                </a:cubicBezTo>
                <a:cubicBezTo>
                  <a:pt x="11955" y="763"/>
                  <a:pt x="13578" y="0"/>
                  <a:pt x="15170" y="0"/>
                </a:cubicBezTo>
                <a:cubicBezTo>
                  <a:pt x="18697" y="0"/>
                  <a:pt x="21600" y="3224"/>
                  <a:pt x="21600" y="7108"/>
                </a:cubicBezTo>
                <a:cubicBezTo>
                  <a:pt x="21600" y="8772"/>
                  <a:pt x="21069" y="10436"/>
                  <a:pt x="20102" y="11753"/>
                </a:cubicBezTo>
                <a:lnTo>
                  <a:pt x="20039" y="11857"/>
                </a:lnTo>
                <a:lnTo>
                  <a:pt x="12610" y="19346"/>
                </a:lnTo>
                <a:lnTo>
                  <a:pt x="11736" y="18202"/>
                </a:lnTo>
                <a:lnTo>
                  <a:pt x="19103" y="10783"/>
                </a:lnTo>
                <a:cubicBezTo>
                  <a:pt x="19852" y="9812"/>
                  <a:pt x="20258" y="8460"/>
                  <a:pt x="20258" y="7212"/>
                </a:cubicBezTo>
                <a:cubicBezTo>
                  <a:pt x="20258" y="4126"/>
                  <a:pt x="17948" y="1560"/>
                  <a:pt x="15170" y="1560"/>
                </a:cubicBezTo>
                <a:cubicBezTo>
                  <a:pt x="13703" y="1560"/>
                  <a:pt x="12267" y="2323"/>
                  <a:pt x="11331" y="3536"/>
                </a:cubicBezTo>
                <a:lnTo>
                  <a:pt x="10800" y="4195"/>
                </a:lnTo>
                <a:lnTo>
                  <a:pt x="10269" y="3536"/>
                </a:lnTo>
                <a:cubicBezTo>
                  <a:pt x="9302" y="2254"/>
                  <a:pt x="7897" y="1560"/>
                  <a:pt x="6399" y="1560"/>
                </a:cubicBezTo>
                <a:cubicBezTo>
                  <a:pt x="3652" y="1560"/>
                  <a:pt x="1342" y="4126"/>
                  <a:pt x="1342" y="7212"/>
                </a:cubicBezTo>
                <a:cubicBezTo>
                  <a:pt x="1342" y="8460"/>
                  <a:pt x="1748" y="9812"/>
                  <a:pt x="2497" y="10783"/>
                </a:cubicBezTo>
                <a:lnTo>
                  <a:pt x="11955" y="20456"/>
                </a:lnTo>
                <a:lnTo>
                  <a:pt x="1098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8" name="Shape 2388"/>
          <p:cNvSpPr/>
          <p:nvPr/>
        </p:nvSpPr>
        <p:spPr>
          <a:xfrm>
            <a:off x="3835143" y="2689352"/>
            <a:ext cx="118562" cy="102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85" y="21600"/>
                </a:moveTo>
                <a:lnTo>
                  <a:pt x="1134" y="10527"/>
                </a:lnTo>
                <a:cubicBezTo>
                  <a:pt x="425" y="9327"/>
                  <a:pt x="0" y="7909"/>
                  <a:pt x="0" y="6491"/>
                </a:cubicBezTo>
                <a:cubicBezTo>
                  <a:pt x="0" y="2945"/>
                  <a:pt x="2552" y="0"/>
                  <a:pt x="5625" y="0"/>
                </a:cubicBezTo>
                <a:lnTo>
                  <a:pt x="5625" y="2400"/>
                </a:lnTo>
                <a:cubicBezTo>
                  <a:pt x="3687" y="2400"/>
                  <a:pt x="2080" y="4255"/>
                  <a:pt x="2080" y="6491"/>
                </a:cubicBezTo>
                <a:cubicBezTo>
                  <a:pt x="2080" y="7364"/>
                  <a:pt x="2269" y="8291"/>
                  <a:pt x="2789" y="9000"/>
                </a:cubicBezTo>
                <a:lnTo>
                  <a:pt x="12903" y="19855"/>
                </a:lnTo>
                <a:lnTo>
                  <a:pt x="11485" y="21600"/>
                </a:lnTo>
                <a:close/>
                <a:moveTo>
                  <a:pt x="15739" y="4855"/>
                </a:moveTo>
                <a:lnTo>
                  <a:pt x="13896" y="3655"/>
                </a:lnTo>
                <a:cubicBezTo>
                  <a:pt x="14652" y="2127"/>
                  <a:pt x="15881" y="1091"/>
                  <a:pt x="17299" y="600"/>
                </a:cubicBezTo>
                <a:cubicBezTo>
                  <a:pt x="18717" y="164"/>
                  <a:pt x="20277" y="382"/>
                  <a:pt x="21600" y="1200"/>
                </a:cubicBezTo>
                <a:lnTo>
                  <a:pt x="20560" y="3327"/>
                </a:lnTo>
                <a:cubicBezTo>
                  <a:pt x="19757" y="2836"/>
                  <a:pt x="18717" y="2618"/>
                  <a:pt x="17819" y="2945"/>
                </a:cubicBezTo>
                <a:cubicBezTo>
                  <a:pt x="16968" y="3218"/>
                  <a:pt x="16259" y="3927"/>
                  <a:pt x="15739" y="485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89" name="Shape 2389"/>
          <p:cNvSpPr/>
          <p:nvPr/>
        </p:nvSpPr>
        <p:spPr>
          <a:xfrm>
            <a:off x="5650595" y="2689352"/>
            <a:ext cx="180258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23" y="21600"/>
                </a:moveTo>
                <a:cubicBezTo>
                  <a:pt x="3019" y="21600"/>
                  <a:pt x="0" y="16750"/>
                  <a:pt x="0" y="10800"/>
                </a:cubicBezTo>
                <a:cubicBezTo>
                  <a:pt x="0" y="4850"/>
                  <a:pt x="3019" y="0"/>
                  <a:pt x="6723" y="0"/>
                </a:cubicBezTo>
                <a:lnTo>
                  <a:pt x="14877" y="0"/>
                </a:lnTo>
                <a:cubicBezTo>
                  <a:pt x="18581" y="0"/>
                  <a:pt x="21600" y="4850"/>
                  <a:pt x="21600" y="10800"/>
                </a:cubicBezTo>
                <a:cubicBezTo>
                  <a:pt x="21600" y="16750"/>
                  <a:pt x="18581" y="21600"/>
                  <a:pt x="14877" y="21600"/>
                </a:cubicBezTo>
                <a:lnTo>
                  <a:pt x="6723" y="21600"/>
                </a:lnTo>
                <a:close/>
                <a:moveTo>
                  <a:pt x="14815" y="2150"/>
                </a:moveTo>
                <a:lnTo>
                  <a:pt x="6661" y="2150"/>
                </a:lnTo>
                <a:cubicBezTo>
                  <a:pt x="3704" y="2150"/>
                  <a:pt x="1276" y="6050"/>
                  <a:pt x="1276" y="10800"/>
                </a:cubicBezTo>
                <a:cubicBezTo>
                  <a:pt x="1276" y="15550"/>
                  <a:pt x="3704" y="19450"/>
                  <a:pt x="6661" y="19450"/>
                </a:cubicBezTo>
                <a:lnTo>
                  <a:pt x="14815" y="19450"/>
                </a:lnTo>
                <a:cubicBezTo>
                  <a:pt x="17772" y="19450"/>
                  <a:pt x="20199" y="15550"/>
                  <a:pt x="20199" y="10800"/>
                </a:cubicBezTo>
                <a:cubicBezTo>
                  <a:pt x="20199" y="6050"/>
                  <a:pt x="17772" y="2150"/>
                  <a:pt x="14815" y="215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0" name="Shape 2390"/>
          <p:cNvSpPr/>
          <p:nvPr/>
        </p:nvSpPr>
        <p:spPr>
          <a:xfrm>
            <a:off x="5673445" y="2712203"/>
            <a:ext cx="67150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cubicBezTo>
                  <a:pt x="4837" y="21600"/>
                  <a:pt x="0" y="16698"/>
                  <a:pt x="0" y="10800"/>
                </a:cubicBezTo>
                <a:cubicBezTo>
                  <a:pt x="0" y="4818"/>
                  <a:pt x="4837" y="0"/>
                  <a:pt x="10758" y="0"/>
                </a:cubicBezTo>
                <a:cubicBezTo>
                  <a:pt x="16763" y="0"/>
                  <a:pt x="21600" y="4818"/>
                  <a:pt x="21600" y="10800"/>
                </a:cubicBezTo>
                <a:cubicBezTo>
                  <a:pt x="21600" y="16698"/>
                  <a:pt x="16763" y="21600"/>
                  <a:pt x="10758" y="21600"/>
                </a:cubicBezTo>
                <a:close/>
                <a:moveTo>
                  <a:pt x="10758" y="3572"/>
                </a:moveTo>
                <a:cubicBezTo>
                  <a:pt x="6839" y="3572"/>
                  <a:pt x="3586" y="6812"/>
                  <a:pt x="3586" y="10800"/>
                </a:cubicBezTo>
                <a:cubicBezTo>
                  <a:pt x="3586" y="14705"/>
                  <a:pt x="6839" y="17945"/>
                  <a:pt x="10758" y="17945"/>
                </a:cubicBezTo>
                <a:cubicBezTo>
                  <a:pt x="14761" y="17945"/>
                  <a:pt x="18014" y="14705"/>
                  <a:pt x="18014" y="10800"/>
                </a:cubicBezTo>
                <a:cubicBezTo>
                  <a:pt x="18014" y="6812"/>
                  <a:pt x="14761" y="3572"/>
                  <a:pt x="10758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1" name="Shape 2391"/>
          <p:cNvSpPr/>
          <p:nvPr/>
        </p:nvSpPr>
        <p:spPr>
          <a:xfrm>
            <a:off x="3941396" y="3115509"/>
            <a:ext cx="50015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837" y="21600"/>
                </a:lnTo>
                <a:lnTo>
                  <a:pt x="16837" y="4763"/>
                </a:lnTo>
                <a:lnTo>
                  <a:pt x="0" y="4763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2" name="Shape 2392"/>
          <p:cNvSpPr/>
          <p:nvPr/>
        </p:nvSpPr>
        <p:spPr>
          <a:xfrm>
            <a:off x="3909406" y="3116652"/>
            <a:ext cx="80861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0" y="11870"/>
                </a:moveTo>
                <a:lnTo>
                  <a:pt x="2070" y="21600"/>
                </a:lnTo>
                <a:lnTo>
                  <a:pt x="0" y="19530"/>
                </a:lnTo>
                <a:lnTo>
                  <a:pt x="19461" y="0"/>
                </a:lnTo>
                <a:lnTo>
                  <a:pt x="21600" y="2070"/>
                </a:lnTo>
                <a:lnTo>
                  <a:pt x="11870" y="118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3" name="Shape 2393"/>
          <p:cNvSpPr/>
          <p:nvPr/>
        </p:nvSpPr>
        <p:spPr>
          <a:xfrm>
            <a:off x="3813435" y="3244613"/>
            <a:ext cx="50015" cy="50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763" y="0"/>
                </a:lnTo>
                <a:lnTo>
                  <a:pt x="4763" y="16812"/>
                </a:lnTo>
                <a:lnTo>
                  <a:pt x="21600" y="16812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4" name="Shape 2394"/>
          <p:cNvSpPr/>
          <p:nvPr/>
        </p:nvSpPr>
        <p:spPr>
          <a:xfrm>
            <a:off x="3814578" y="3211480"/>
            <a:ext cx="80861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70" y="11870"/>
                </a:moveTo>
                <a:lnTo>
                  <a:pt x="2070" y="21600"/>
                </a:lnTo>
                <a:lnTo>
                  <a:pt x="0" y="19530"/>
                </a:lnTo>
                <a:lnTo>
                  <a:pt x="19530" y="0"/>
                </a:lnTo>
                <a:lnTo>
                  <a:pt x="21600" y="2139"/>
                </a:lnTo>
                <a:lnTo>
                  <a:pt x="11870" y="118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5" name="Shape 2395"/>
          <p:cNvSpPr/>
          <p:nvPr/>
        </p:nvSpPr>
        <p:spPr>
          <a:xfrm>
            <a:off x="3835143" y="3138360"/>
            <a:ext cx="39727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5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6151"/>
                </a:lnTo>
                <a:lnTo>
                  <a:pt x="6253" y="6151"/>
                </a:lnTo>
                <a:lnTo>
                  <a:pt x="625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6" name="Shape 2396"/>
          <p:cNvSpPr/>
          <p:nvPr/>
        </p:nvSpPr>
        <p:spPr>
          <a:xfrm>
            <a:off x="3835143" y="3188630"/>
            <a:ext cx="11172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7" name="Shape 2397"/>
          <p:cNvSpPr/>
          <p:nvPr/>
        </p:nvSpPr>
        <p:spPr>
          <a:xfrm>
            <a:off x="3885413" y="3138360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8" name="Shape 2398"/>
          <p:cNvSpPr/>
          <p:nvPr/>
        </p:nvSpPr>
        <p:spPr>
          <a:xfrm>
            <a:off x="3931114" y="3233188"/>
            <a:ext cx="38590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5347"/>
                </a:lnTo>
                <a:lnTo>
                  <a:pt x="15449" y="15347"/>
                </a:lnTo>
                <a:lnTo>
                  <a:pt x="1544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399" name="Shape 2399"/>
          <p:cNvSpPr/>
          <p:nvPr/>
        </p:nvSpPr>
        <p:spPr>
          <a:xfrm>
            <a:off x="3958534" y="3188630"/>
            <a:ext cx="11166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0" name="Shape 2400"/>
          <p:cNvSpPr/>
          <p:nvPr/>
        </p:nvSpPr>
        <p:spPr>
          <a:xfrm>
            <a:off x="3885413" y="3260608"/>
            <a:ext cx="34014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1" name="Shape 2401"/>
          <p:cNvSpPr/>
          <p:nvPr/>
        </p:nvSpPr>
        <p:spPr>
          <a:xfrm>
            <a:off x="4367554" y="3148642"/>
            <a:ext cx="50013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788" y="0"/>
                </a:lnTo>
                <a:lnTo>
                  <a:pt x="4788" y="16726"/>
                </a:lnTo>
                <a:lnTo>
                  <a:pt x="21600" y="1672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2" name="Shape 2402"/>
          <p:cNvSpPr/>
          <p:nvPr/>
        </p:nvSpPr>
        <p:spPr>
          <a:xfrm>
            <a:off x="4374409" y="3116652"/>
            <a:ext cx="75149" cy="7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84" y="11910"/>
                </a:moveTo>
                <a:lnTo>
                  <a:pt x="2293" y="21600"/>
                </a:lnTo>
                <a:lnTo>
                  <a:pt x="0" y="19307"/>
                </a:lnTo>
                <a:lnTo>
                  <a:pt x="19381" y="0"/>
                </a:lnTo>
                <a:lnTo>
                  <a:pt x="21600" y="2219"/>
                </a:lnTo>
                <a:lnTo>
                  <a:pt x="11984" y="1191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3" name="Shape 2403"/>
          <p:cNvSpPr/>
          <p:nvPr/>
        </p:nvSpPr>
        <p:spPr>
          <a:xfrm>
            <a:off x="4305858" y="3210338"/>
            <a:ext cx="50015" cy="50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726" y="21600"/>
                </a:lnTo>
                <a:lnTo>
                  <a:pt x="16726" y="4788"/>
                </a:lnTo>
                <a:lnTo>
                  <a:pt x="0" y="47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4" name="Shape 2404"/>
          <p:cNvSpPr/>
          <p:nvPr/>
        </p:nvSpPr>
        <p:spPr>
          <a:xfrm>
            <a:off x="4273867" y="3217193"/>
            <a:ext cx="75149" cy="7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10" y="11984"/>
                </a:moveTo>
                <a:lnTo>
                  <a:pt x="2293" y="21600"/>
                </a:lnTo>
                <a:lnTo>
                  <a:pt x="0" y="19381"/>
                </a:lnTo>
                <a:lnTo>
                  <a:pt x="19307" y="0"/>
                </a:lnTo>
                <a:lnTo>
                  <a:pt x="21600" y="2293"/>
                </a:lnTo>
                <a:lnTo>
                  <a:pt x="11910" y="1198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5" name="Shape 2405"/>
          <p:cNvSpPr/>
          <p:nvPr/>
        </p:nvSpPr>
        <p:spPr>
          <a:xfrm>
            <a:off x="4272725" y="3115509"/>
            <a:ext cx="39727" cy="3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1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6111"/>
                </a:lnTo>
                <a:lnTo>
                  <a:pt x="6111" y="6111"/>
                </a:lnTo>
                <a:lnTo>
                  <a:pt x="611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6" name="Shape 2406"/>
          <p:cNvSpPr/>
          <p:nvPr/>
        </p:nvSpPr>
        <p:spPr>
          <a:xfrm>
            <a:off x="4272725" y="3165780"/>
            <a:ext cx="1116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7" name="Shape 2407"/>
          <p:cNvSpPr/>
          <p:nvPr/>
        </p:nvSpPr>
        <p:spPr>
          <a:xfrm>
            <a:off x="4322995" y="3115509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8" name="Shape 2408"/>
          <p:cNvSpPr/>
          <p:nvPr/>
        </p:nvSpPr>
        <p:spPr>
          <a:xfrm>
            <a:off x="4412111" y="3256038"/>
            <a:ext cx="38591" cy="3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5449"/>
                </a:lnTo>
                <a:lnTo>
                  <a:pt x="15449" y="15449"/>
                </a:lnTo>
                <a:lnTo>
                  <a:pt x="1544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09" name="Shape 2409"/>
          <p:cNvSpPr/>
          <p:nvPr/>
        </p:nvSpPr>
        <p:spPr>
          <a:xfrm>
            <a:off x="4440674" y="3210338"/>
            <a:ext cx="1116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0" name="Shape 2410"/>
          <p:cNvSpPr/>
          <p:nvPr/>
        </p:nvSpPr>
        <p:spPr>
          <a:xfrm>
            <a:off x="4367554" y="3283458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1" name="Shape 2411"/>
          <p:cNvSpPr/>
          <p:nvPr/>
        </p:nvSpPr>
        <p:spPr>
          <a:xfrm>
            <a:off x="4815418" y="3147500"/>
            <a:ext cx="48870" cy="97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1" y="21600"/>
                </a:moveTo>
                <a:lnTo>
                  <a:pt x="0" y="12903"/>
                </a:lnTo>
                <a:lnTo>
                  <a:pt x="0" y="0"/>
                </a:lnTo>
                <a:lnTo>
                  <a:pt x="4800" y="0"/>
                </a:lnTo>
                <a:lnTo>
                  <a:pt x="4800" y="11766"/>
                </a:lnTo>
                <a:lnTo>
                  <a:pt x="21600" y="19895"/>
                </a:lnTo>
                <a:lnTo>
                  <a:pt x="1817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2" name="Shape 2412"/>
          <p:cNvSpPr/>
          <p:nvPr/>
        </p:nvSpPr>
        <p:spPr>
          <a:xfrm>
            <a:off x="4758293" y="3259466"/>
            <a:ext cx="112849" cy="34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21600"/>
                </a:moveTo>
                <a:cubicBezTo>
                  <a:pt x="7764" y="21600"/>
                  <a:pt x="3235" y="15873"/>
                  <a:pt x="0" y="4909"/>
                </a:cubicBezTo>
                <a:lnTo>
                  <a:pt x="1543" y="0"/>
                </a:lnTo>
                <a:cubicBezTo>
                  <a:pt x="6570" y="16691"/>
                  <a:pt x="14483" y="19145"/>
                  <a:pt x="20406" y="6382"/>
                </a:cubicBezTo>
                <a:lnTo>
                  <a:pt x="21600" y="12436"/>
                </a:lnTo>
                <a:cubicBezTo>
                  <a:pt x="18713" y="18818"/>
                  <a:pt x="15379" y="21600"/>
                  <a:pt x="1214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3" name="Shape 2413"/>
          <p:cNvSpPr/>
          <p:nvPr/>
        </p:nvSpPr>
        <p:spPr>
          <a:xfrm>
            <a:off x="4877114" y="3141787"/>
            <a:ext cx="34406" cy="112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20" h="21600" extrusionOk="0">
                <a:moveTo>
                  <a:pt x="9759" y="21600"/>
                </a:moveTo>
                <a:lnTo>
                  <a:pt x="5075" y="20455"/>
                </a:lnTo>
                <a:cubicBezTo>
                  <a:pt x="15484" y="14533"/>
                  <a:pt x="13142" y="6570"/>
                  <a:pt x="0" y="1493"/>
                </a:cubicBezTo>
                <a:lnTo>
                  <a:pt x="3904" y="0"/>
                </a:lnTo>
                <a:cubicBezTo>
                  <a:pt x="19128" y="5674"/>
                  <a:pt x="21600" y="14831"/>
                  <a:pt x="975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4" name="Shape 2414"/>
          <p:cNvSpPr/>
          <p:nvPr/>
        </p:nvSpPr>
        <p:spPr>
          <a:xfrm>
            <a:off x="4837126" y="3116652"/>
            <a:ext cx="75145" cy="8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300" y="21600"/>
                </a:lnTo>
                <a:cubicBezTo>
                  <a:pt x="18300" y="12488"/>
                  <a:pt x="10575" y="4524"/>
                  <a:pt x="0" y="2740"/>
                </a:cubicBezTo>
                <a:lnTo>
                  <a:pt x="675" y="0"/>
                </a:lnTo>
                <a:cubicBezTo>
                  <a:pt x="12675" y="2039"/>
                  <a:pt x="21600" y="1115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5" name="Shape 2415"/>
          <p:cNvSpPr/>
          <p:nvPr/>
        </p:nvSpPr>
        <p:spPr>
          <a:xfrm>
            <a:off x="4730872" y="3115509"/>
            <a:ext cx="89999" cy="177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739" y="21600"/>
                  <a:pt x="0" y="16688"/>
                  <a:pt x="0" y="10706"/>
                </a:cubicBezTo>
                <a:cubicBezTo>
                  <a:pt x="0" y="5542"/>
                  <a:pt x="7304" y="1039"/>
                  <a:pt x="17292" y="0"/>
                </a:cubicBezTo>
                <a:lnTo>
                  <a:pt x="17854" y="1385"/>
                </a:lnTo>
                <a:cubicBezTo>
                  <a:pt x="9052" y="2267"/>
                  <a:pt x="2747" y="6203"/>
                  <a:pt x="2747" y="10706"/>
                </a:cubicBezTo>
                <a:cubicBezTo>
                  <a:pt x="2747" y="15932"/>
                  <a:pt x="11237" y="20246"/>
                  <a:pt x="21600" y="20246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6" name="Shape 2416"/>
          <p:cNvSpPr/>
          <p:nvPr/>
        </p:nvSpPr>
        <p:spPr>
          <a:xfrm>
            <a:off x="5208443" y="3154355"/>
            <a:ext cx="145982" cy="140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4" y="21600"/>
                  <a:pt x="0" y="16600"/>
                  <a:pt x="0" y="10360"/>
                </a:cubicBezTo>
                <a:cubicBezTo>
                  <a:pt x="0" y="5760"/>
                  <a:pt x="2575" y="1720"/>
                  <a:pt x="6649" y="0"/>
                </a:cubicBezTo>
                <a:lnTo>
                  <a:pt x="7302" y="1520"/>
                </a:lnTo>
                <a:cubicBezTo>
                  <a:pt x="3882" y="3000"/>
                  <a:pt x="1653" y="6480"/>
                  <a:pt x="1653" y="10360"/>
                </a:cubicBezTo>
                <a:cubicBezTo>
                  <a:pt x="1653" y="15640"/>
                  <a:pt x="5727" y="19880"/>
                  <a:pt x="10800" y="19880"/>
                </a:cubicBezTo>
                <a:cubicBezTo>
                  <a:pt x="15527" y="19880"/>
                  <a:pt x="19525" y="16080"/>
                  <a:pt x="19947" y="11160"/>
                </a:cubicBezTo>
                <a:lnTo>
                  <a:pt x="21600" y="11320"/>
                </a:lnTo>
                <a:cubicBezTo>
                  <a:pt x="21100" y="17120"/>
                  <a:pt x="16373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7" name="Shape 2417"/>
          <p:cNvSpPr/>
          <p:nvPr/>
        </p:nvSpPr>
        <p:spPr>
          <a:xfrm>
            <a:off x="5304413" y="3155498"/>
            <a:ext cx="48869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60" y="21600"/>
                </a:moveTo>
                <a:cubicBezTo>
                  <a:pt x="15855" y="13523"/>
                  <a:pt x="9421" y="6625"/>
                  <a:pt x="0" y="3539"/>
                </a:cubicBezTo>
                <a:lnTo>
                  <a:pt x="1953" y="0"/>
                </a:lnTo>
                <a:cubicBezTo>
                  <a:pt x="13098" y="3721"/>
                  <a:pt x="20566" y="11980"/>
                  <a:pt x="21600" y="21328"/>
                </a:cubicBezTo>
                <a:lnTo>
                  <a:pt x="1666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8" name="Shape 2418"/>
          <p:cNvSpPr/>
          <p:nvPr/>
        </p:nvSpPr>
        <p:spPr>
          <a:xfrm>
            <a:off x="5247288" y="3115509"/>
            <a:ext cx="67151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1600"/>
                </a:moveTo>
                <a:lnTo>
                  <a:pt x="12545" y="21600"/>
                </a:lnTo>
                <a:lnTo>
                  <a:pt x="12545" y="9637"/>
                </a:lnTo>
                <a:lnTo>
                  <a:pt x="17945" y="9637"/>
                </a:lnTo>
                <a:lnTo>
                  <a:pt x="17945" y="4763"/>
                </a:lnTo>
                <a:lnTo>
                  <a:pt x="3572" y="4763"/>
                </a:lnTo>
                <a:lnTo>
                  <a:pt x="3572" y="9637"/>
                </a:lnTo>
                <a:lnTo>
                  <a:pt x="8972" y="9637"/>
                </a:lnTo>
                <a:lnTo>
                  <a:pt x="8972" y="21600"/>
                </a:lnTo>
                <a:lnTo>
                  <a:pt x="5400" y="21600"/>
                </a:lnTo>
                <a:lnTo>
                  <a:pt x="5400" y="14400"/>
                </a:lnTo>
                <a:lnTo>
                  <a:pt x="0" y="14400"/>
                </a:lnTo>
                <a:lnTo>
                  <a:pt x="0" y="0"/>
                </a:lnTo>
                <a:lnTo>
                  <a:pt x="21600" y="0"/>
                </a:lnTo>
                <a:lnTo>
                  <a:pt x="21600" y="14400"/>
                </a:lnTo>
                <a:lnTo>
                  <a:pt x="16200" y="14400"/>
                </a:lnTo>
                <a:lnTo>
                  <a:pt x="162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19" name="Shape 2419"/>
          <p:cNvSpPr/>
          <p:nvPr/>
        </p:nvSpPr>
        <p:spPr>
          <a:xfrm>
            <a:off x="5332976" y="3139502"/>
            <a:ext cx="24874" cy="24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4324"/>
                </a:moveTo>
                <a:lnTo>
                  <a:pt x="7048" y="21600"/>
                </a:lnTo>
                <a:lnTo>
                  <a:pt x="0" y="14779"/>
                </a:lnTo>
                <a:lnTo>
                  <a:pt x="14552" y="0"/>
                </a:lnTo>
                <a:lnTo>
                  <a:pt x="21600" y="7048"/>
                </a:lnTo>
                <a:lnTo>
                  <a:pt x="14324" y="1432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0" name="Shape 2420"/>
          <p:cNvSpPr/>
          <p:nvPr/>
        </p:nvSpPr>
        <p:spPr>
          <a:xfrm>
            <a:off x="5342117" y="3131505"/>
            <a:ext cx="23735" cy="23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43" y="18078"/>
                </a:moveTo>
                <a:lnTo>
                  <a:pt x="14322" y="21600"/>
                </a:lnTo>
                <a:lnTo>
                  <a:pt x="0" y="7278"/>
                </a:lnTo>
                <a:lnTo>
                  <a:pt x="7278" y="0"/>
                </a:lnTo>
                <a:lnTo>
                  <a:pt x="21600" y="14557"/>
                </a:lnTo>
                <a:lnTo>
                  <a:pt x="17843" y="1807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1" name="Shape 2421"/>
          <p:cNvSpPr/>
          <p:nvPr/>
        </p:nvSpPr>
        <p:spPr>
          <a:xfrm>
            <a:off x="5274708" y="3177205"/>
            <a:ext cx="50015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763" y="0"/>
                </a:lnTo>
                <a:lnTo>
                  <a:pt x="4763" y="16726"/>
                </a:lnTo>
                <a:lnTo>
                  <a:pt x="21600" y="1672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2" name="Shape 2422"/>
          <p:cNvSpPr/>
          <p:nvPr/>
        </p:nvSpPr>
        <p:spPr>
          <a:xfrm>
            <a:off x="5662020" y="3139502"/>
            <a:ext cx="158550" cy="155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9" y="21600"/>
                </a:moveTo>
                <a:cubicBezTo>
                  <a:pt x="4851" y="21600"/>
                  <a:pt x="0" y="16679"/>
                  <a:pt x="0" y="10637"/>
                </a:cubicBezTo>
                <a:cubicBezTo>
                  <a:pt x="0" y="5572"/>
                  <a:pt x="3364" y="1194"/>
                  <a:pt x="8286" y="0"/>
                </a:cubicBezTo>
                <a:lnTo>
                  <a:pt x="8675" y="1483"/>
                </a:lnTo>
                <a:cubicBezTo>
                  <a:pt x="4532" y="2533"/>
                  <a:pt x="1629" y="6259"/>
                  <a:pt x="1629" y="10637"/>
                </a:cubicBezTo>
                <a:cubicBezTo>
                  <a:pt x="1629" y="15811"/>
                  <a:pt x="5772" y="20044"/>
                  <a:pt x="10800" y="20044"/>
                </a:cubicBezTo>
                <a:cubicBezTo>
                  <a:pt x="15864" y="20044"/>
                  <a:pt x="20007" y="15811"/>
                  <a:pt x="20007" y="10637"/>
                </a:cubicBezTo>
                <a:cubicBezTo>
                  <a:pt x="20007" y="6259"/>
                  <a:pt x="17103" y="2533"/>
                  <a:pt x="12960" y="1483"/>
                </a:cubicBezTo>
                <a:lnTo>
                  <a:pt x="13350" y="0"/>
                </a:lnTo>
                <a:cubicBezTo>
                  <a:pt x="18165" y="1194"/>
                  <a:pt x="21600" y="5572"/>
                  <a:pt x="21600" y="10637"/>
                </a:cubicBezTo>
                <a:cubicBezTo>
                  <a:pt x="21458" y="16679"/>
                  <a:pt x="16643" y="21600"/>
                  <a:pt x="1072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3" name="Shape 2423"/>
          <p:cNvSpPr/>
          <p:nvPr/>
        </p:nvSpPr>
        <p:spPr>
          <a:xfrm>
            <a:off x="5733998" y="3115509"/>
            <a:ext cx="11172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4" name="Shape 2424"/>
          <p:cNvSpPr/>
          <p:nvPr/>
        </p:nvSpPr>
        <p:spPr>
          <a:xfrm>
            <a:off x="5723716" y="3115509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5" name="Shape 2425"/>
          <p:cNvSpPr/>
          <p:nvPr/>
        </p:nvSpPr>
        <p:spPr>
          <a:xfrm>
            <a:off x="5703150" y="3209195"/>
            <a:ext cx="44300" cy="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7453" y="0"/>
                </a:lnTo>
                <a:lnTo>
                  <a:pt x="12632" y="1642"/>
                </a:lnTo>
                <a:lnTo>
                  <a:pt x="8842" y="12884"/>
                </a:lnTo>
                <a:lnTo>
                  <a:pt x="19958" y="9095"/>
                </a:lnTo>
                <a:lnTo>
                  <a:pt x="21600" y="14274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6" name="Shape 2426"/>
          <p:cNvSpPr/>
          <p:nvPr/>
        </p:nvSpPr>
        <p:spPr>
          <a:xfrm>
            <a:off x="5732855" y="3179490"/>
            <a:ext cx="44300" cy="44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47" y="21600"/>
                </a:moveTo>
                <a:lnTo>
                  <a:pt x="8968" y="19958"/>
                </a:lnTo>
                <a:lnTo>
                  <a:pt x="12884" y="8716"/>
                </a:lnTo>
                <a:lnTo>
                  <a:pt x="1642" y="12505"/>
                </a:lnTo>
                <a:lnTo>
                  <a:pt x="0" y="7326"/>
                </a:lnTo>
                <a:lnTo>
                  <a:pt x="21600" y="0"/>
                </a:lnTo>
                <a:lnTo>
                  <a:pt x="1414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7" name="Shape 2427"/>
          <p:cNvSpPr/>
          <p:nvPr/>
        </p:nvSpPr>
        <p:spPr>
          <a:xfrm>
            <a:off x="3846568" y="3625070"/>
            <a:ext cx="111709" cy="12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50" y="0"/>
                </a:lnTo>
                <a:lnTo>
                  <a:pt x="2150" y="19692"/>
                </a:lnTo>
                <a:lnTo>
                  <a:pt x="19450" y="19692"/>
                </a:lnTo>
                <a:lnTo>
                  <a:pt x="1945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8" name="Shape 2428"/>
          <p:cNvSpPr/>
          <p:nvPr/>
        </p:nvSpPr>
        <p:spPr>
          <a:xfrm>
            <a:off x="3835143" y="3602219"/>
            <a:ext cx="13455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2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29" name="Shape 2429"/>
          <p:cNvSpPr/>
          <p:nvPr/>
        </p:nvSpPr>
        <p:spPr>
          <a:xfrm>
            <a:off x="3875131" y="3574799"/>
            <a:ext cx="55726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4300" y="15449"/>
                </a:moveTo>
                <a:lnTo>
                  <a:pt x="17300" y="15449"/>
                </a:lnTo>
                <a:lnTo>
                  <a:pt x="17300" y="6151"/>
                </a:lnTo>
                <a:lnTo>
                  <a:pt x="4300" y="6151"/>
                </a:lnTo>
                <a:lnTo>
                  <a:pt x="4300" y="1544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0" name="Shape 2430"/>
          <p:cNvSpPr/>
          <p:nvPr/>
        </p:nvSpPr>
        <p:spPr>
          <a:xfrm>
            <a:off x="3879701" y="3642207"/>
            <a:ext cx="11172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1" name="Shape 2431"/>
          <p:cNvSpPr/>
          <p:nvPr/>
        </p:nvSpPr>
        <p:spPr>
          <a:xfrm>
            <a:off x="3913976" y="364220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2" name="Shape 2432"/>
          <p:cNvSpPr/>
          <p:nvPr/>
        </p:nvSpPr>
        <p:spPr>
          <a:xfrm>
            <a:off x="4272725" y="3658203"/>
            <a:ext cx="179116" cy="84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95" y="21600"/>
                </a:moveTo>
                <a:lnTo>
                  <a:pt x="1436" y="21600"/>
                </a:lnTo>
                <a:lnTo>
                  <a:pt x="0" y="265"/>
                </a:lnTo>
                <a:lnTo>
                  <a:pt x="1342" y="0"/>
                </a:lnTo>
                <a:lnTo>
                  <a:pt x="2653" y="18751"/>
                </a:lnTo>
                <a:lnTo>
                  <a:pt x="18978" y="18751"/>
                </a:lnTo>
                <a:lnTo>
                  <a:pt x="20258" y="0"/>
                </a:lnTo>
                <a:lnTo>
                  <a:pt x="21600" y="265"/>
                </a:lnTo>
                <a:lnTo>
                  <a:pt x="2019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3" name="Shape 2433"/>
          <p:cNvSpPr/>
          <p:nvPr/>
        </p:nvSpPr>
        <p:spPr>
          <a:xfrm>
            <a:off x="4272725" y="3636495"/>
            <a:ext cx="17911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4" name="Shape 2434"/>
          <p:cNvSpPr/>
          <p:nvPr/>
        </p:nvSpPr>
        <p:spPr>
          <a:xfrm>
            <a:off x="4334421" y="3674198"/>
            <a:ext cx="16875" cy="3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12" y="21127"/>
                </a:moveTo>
                <a:lnTo>
                  <a:pt x="7087" y="21600"/>
                </a:lnTo>
                <a:lnTo>
                  <a:pt x="0" y="1104"/>
                </a:lnTo>
                <a:lnTo>
                  <a:pt x="14175" y="0"/>
                </a:lnTo>
                <a:lnTo>
                  <a:pt x="21600" y="20496"/>
                </a:lnTo>
                <a:lnTo>
                  <a:pt x="14512" y="2112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5" name="Shape 2435"/>
          <p:cNvSpPr/>
          <p:nvPr/>
        </p:nvSpPr>
        <p:spPr>
          <a:xfrm>
            <a:off x="4373266" y="3674198"/>
            <a:ext cx="16879" cy="3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45" y="11352"/>
                </a:moveTo>
                <a:lnTo>
                  <a:pt x="14289" y="21600"/>
                </a:lnTo>
                <a:lnTo>
                  <a:pt x="0" y="20496"/>
                </a:lnTo>
                <a:lnTo>
                  <a:pt x="7311" y="0"/>
                </a:lnTo>
                <a:lnTo>
                  <a:pt x="21600" y="1104"/>
                </a:lnTo>
                <a:lnTo>
                  <a:pt x="17945" y="113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6" name="Shape 2436"/>
          <p:cNvSpPr/>
          <p:nvPr/>
        </p:nvSpPr>
        <p:spPr>
          <a:xfrm>
            <a:off x="4357271" y="3582797"/>
            <a:ext cx="48868" cy="62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21" y="11920"/>
                </a:moveTo>
                <a:lnTo>
                  <a:pt x="4043" y="21600"/>
                </a:lnTo>
                <a:lnTo>
                  <a:pt x="0" y="19359"/>
                </a:lnTo>
                <a:lnTo>
                  <a:pt x="17442" y="0"/>
                </a:lnTo>
                <a:lnTo>
                  <a:pt x="21600" y="2241"/>
                </a:lnTo>
                <a:lnTo>
                  <a:pt x="12821" y="1192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7" name="Shape 2437"/>
          <p:cNvSpPr/>
          <p:nvPr/>
        </p:nvSpPr>
        <p:spPr>
          <a:xfrm>
            <a:off x="4737727" y="3586224"/>
            <a:ext cx="168834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7" y="21600"/>
                </a:moveTo>
                <a:lnTo>
                  <a:pt x="5864" y="21600"/>
                </a:lnTo>
                <a:lnTo>
                  <a:pt x="2286" y="2150"/>
                </a:lnTo>
                <a:lnTo>
                  <a:pt x="0" y="2150"/>
                </a:lnTo>
                <a:lnTo>
                  <a:pt x="0" y="0"/>
                </a:lnTo>
                <a:lnTo>
                  <a:pt x="3445" y="0"/>
                </a:lnTo>
                <a:lnTo>
                  <a:pt x="7023" y="19450"/>
                </a:lnTo>
                <a:lnTo>
                  <a:pt x="18751" y="19450"/>
                </a:lnTo>
                <a:lnTo>
                  <a:pt x="19877" y="9700"/>
                </a:lnTo>
                <a:lnTo>
                  <a:pt x="8613" y="9700"/>
                </a:lnTo>
                <a:lnTo>
                  <a:pt x="8613" y="7550"/>
                </a:lnTo>
                <a:lnTo>
                  <a:pt x="21600" y="7550"/>
                </a:lnTo>
                <a:lnTo>
                  <a:pt x="1987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8" name="Shape 2438"/>
          <p:cNvSpPr/>
          <p:nvPr/>
        </p:nvSpPr>
        <p:spPr>
          <a:xfrm>
            <a:off x="4782286" y="3709615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12"/>
                  <a:pt x="0" y="10716"/>
                </a:cubicBezTo>
                <a:cubicBezTo>
                  <a:pt x="0" y="4688"/>
                  <a:pt x="4652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145" y="8540"/>
                  <a:pt x="7145" y="10716"/>
                </a:cubicBezTo>
                <a:cubicBezTo>
                  <a:pt x="7145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39" name="Shape 2439"/>
          <p:cNvSpPr/>
          <p:nvPr/>
        </p:nvSpPr>
        <p:spPr>
          <a:xfrm>
            <a:off x="4854264" y="3709615"/>
            <a:ext cx="34015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12"/>
                  <a:pt x="0" y="10716"/>
                </a:cubicBezTo>
                <a:cubicBezTo>
                  <a:pt x="0" y="4688"/>
                  <a:pt x="4652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311" y="8540"/>
                  <a:pt x="7311" y="10716"/>
                </a:cubicBezTo>
                <a:cubicBezTo>
                  <a:pt x="7311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0" name="Shape 2440"/>
          <p:cNvSpPr/>
          <p:nvPr/>
        </p:nvSpPr>
        <p:spPr>
          <a:xfrm>
            <a:off x="4815418" y="3647920"/>
            <a:ext cx="11160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1" name="Shape 2441"/>
          <p:cNvSpPr/>
          <p:nvPr/>
        </p:nvSpPr>
        <p:spPr>
          <a:xfrm>
            <a:off x="4849694" y="3647920"/>
            <a:ext cx="11166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2" name="Shape 2442"/>
          <p:cNvSpPr/>
          <p:nvPr/>
        </p:nvSpPr>
        <p:spPr>
          <a:xfrm>
            <a:off x="5197017" y="3586224"/>
            <a:ext cx="169975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3" y="21600"/>
                </a:moveTo>
                <a:lnTo>
                  <a:pt x="5879" y="21600"/>
                </a:lnTo>
                <a:lnTo>
                  <a:pt x="2312" y="2150"/>
                </a:lnTo>
                <a:lnTo>
                  <a:pt x="0" y="2150"/>
                </a:lnTo>
                <a:lnTo>
                  <a:pt x="0" y="0"/>
                </a:lnTo>
                <a:lnTo>
                  <a:pt x="3435" y="0"/>
                </a:lnTo>
                <a:lnTo>
                  <a:pt x="7002" y="19450"/>
                </a:lnTo>
                <a:lnTo>
                  <a:pt x="18727" y="19450"/>
                </a:lnTo>
                <a:lnTo>
                  <a:pt x="19883" y="9700"/>
                </a:lnTo>
                <a:lnTo>
                  <a:pt x="8587" y="9700"/>
                </a:lnTo>
                <a:lnTo>
                  <a:pt x="8587" y="7550"/>
                </a:lnTo>
                <a:lnTo>
                  <a:pt x="21600" y="7550"/>
                </a:lnTo>
                <a:lnTo>
                  <a:pt x="1988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3" name="Shape 2443"/>
          <p:cNvSpPr/>
          <p:nvPr/>
        </p:nvSpPr>
        <p:spPr>
          <a:xfrm>
            <a:off x="5241575" y="3709615"/>
            <a:ext cx="34015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912"/>
                  <a:pt x="0" y="10716"/>
                </a:cubicBezTo>
                <a:cubicBezTo>
                  <a:pt x="0" y="4688"/>
                  <a:pt x="4818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311" y="8540"/>
                  <a:pt x="7311" y="10716"/>
                </a:cubicBezTo>
                <a:cubicBezTo>
                  <a:pt x="7311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4" name="Shape 2444"/>
          <p:cNvSpPr/>
          <p:nvPr/>
        </p:nvSpPr>
        <p:spPr>
          <a:xfrm>
            <a:off x="5314696" y="3709615"/>
            <a:ext cx="32879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912"/>
                  <a:pt x="0" y="10716"/>
                </a:cubicBezTo>
                <a:cubicBezTo>
                  <a:pt x="0" y="4688"/>
                  <a:pt x="4688" y="0"/>
                  <a:pt x="10716" y="0"/>
                </a:cubicBezTo>
                <a:cubicBezTo>
                  <a:pt x="16912" y="0"/>
                  <a:pt x="21600" y="4688"/>
                  <a:pt x="21600" y="10716"/>
                </a:cubicBezTo>
                <a:cubicBezTo>
                  <a:pt x="21600" y="16912"/>
                  <a:pt x="16912" y="21600"/>
                  <a:pt x="10716" y="21600"/>
                </a:cubicBezTo>
                <a:close/>
                <a:moveTo>
                  <a:pt x="10716" y="7200"/>
                </a:moveTo>
                <a:cubicBezTo>
                  <a:pt x="8540" y="7200"/>
                  <a:pt x="7200" y="8540"/>
                  <a:pt x="7200" y="10716"/>
                </a:cubicBezTo>
                <a:cubicBezTo>
                  <a:pt x="7200" y="12893"/>
                  <a:pt x="8540" y="14400"/>
                  <a:pt x="10716" y="14400"/>
                </a:cubicBezTo>
                <a:cubicBezTo>
                  <a:pt x="12893" y="14400"/>
                  <a:pt x="14400" y="12893"/>
                  <a:pt x="14400" y="10716"/>
                </a:cubicBezTo>
                <a:cubicBezTo>
                  <a:pt x="14400" y="8540"/>
                  <a:pt x="12893" y="7200"/>
                  <a:pt x="10716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5" name="Shape 2445"/>
          <p:cNvSpPr/>
          <p:nvPr/>
        </p:nvSpPr>
        <p:spPr>
          <a:xfrm>
            <a:off x="5274708" y="3647920"/>
            <a:ext cx="11166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6" name="Shape 2446"/>
          <p:cNvSpPr/>
          <p:nvPr/>
        </p:nvSpPr>
        <p:spPr>
          <a:xfrm>
            <a:off x="5308984" y="3647920"/>
            <a:ext cx="11166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7" name="Shape 2447"/>
          <p:cNvSpPr/>
          <p:nvPr/>
        </p:nvSpPr>
        <p:spPr>
          <a:xfrm>
            <a:off x="5264426" y="3586224"/>
            <a:ext cx="40872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78" y="21600"/>
                </a:moveTo>
                <a:lnTo>
                  <a:pt x="0" y="21600"/>
                </a:lnTo>
                <a:lnTo>
                  <a:pt x="0" y="9781"/>
                </a:lnTo>
                <a:lnTo>
                  <a:pt x="19823" y="0"/>
                </a:lnTo>
                <a:lnTo>
                  <a:pt x="21600" y="7947"/>
                </a:lnTo>
                <a:lnTo>
                  <a:pt x="5878" y="15894"/>
                </a:lnTo>
                <a:lnTo>
                  <a:pt x="587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8" name="Shape 2448"/>
          <p:cNvSpPr/>
          <p:nvPr/>
        </p:nvSpPr>
        <p:spPr>
          <a:xfrm>
            <a:off x="5297558" y="3578227"/>
            <a:ext cx="55726" cy="35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300" y="21600"/>
                </a:lnTo>
                <a:lnTo>
                  <a:pt x="17300" y="13976"/>
                </a:lnTo>
                <a:lnTo>
                  <a:pt x="4300" y="8894"/>
                </a:lnTo>
                <a:lnTo>
                  <a:pt x="43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8576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49" name="Shape 2449"/>
          <p:cNvSpPr/>
          <p:nvPr/>
        </p:nvSpPr>
        <p:spPr>
          <a:xfrm>
            <a:off x="5673445" y="3681053"/>
            <a:ext cx="134558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790" y="0"/>
                </a:lnTo>
                <a:lnTo>
                  <a:pt x="1790" y="18230"/>
                </a:lnTo>
                <a:lnTo>
                  <a:pt x="19769" y="18230"/>
                </a:lnTo>
                <a:lnTo>
                  <a:pt x="1976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0" name="Shape 2450"/>
          <p:cNvSpPr/>
          <p:nvPr/>
        </p:nvSpPr>
        <p:spPr>
          <a:xfrm>
            <a:off x="5651737" y="3577084"/>
            <a:ext cx="175689" cy="102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4" y="21600"/>
                </a:moveTo>
                <a:lnTo>
                  <a:pt x="10784" y="3563"/>
                </a:lnTo>
                <a:lnTo>
                  <a:pt x="954" y="21600"/>
                </a:lnTo>
                <a:lnTo>
                  <a:pt x="0" y="19955"/>
                </a:lnTo>
                <a:lnTo>
                  <a:pt x="10784" y="0"/>
                </a:lnTo>
                <a:lnTo>
                  <a:pt x="21600" y="19955"/>
                </a:lnTo>
                <a:lnTo>
                  <a:pt x="206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1" name="Shape 2451"/>
          <p:cNvSpPr/>
          <p:nvPr/>
        </p:nvSpPr>
        <p:spPr>
          <a:xfrm>
            <a:off x="5718003" y="3681053"/>
            <a:ext cx="44303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106" y="21600"/>
                </a:lnTo>
                <a:lnTo>
                  <a:pt x="16106" y="4874"/>
                </a:lnTo>
                <a:lnTo>
                  <a:pt x="5369" y="4874"/>
                </a:lnTo>
                <a:lnTo>
                  <a:pt x="5369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2" name="Shape 2452"/>
          <p:cNvSpPr/>
          <p:nvPr/>
        </p:nvSpPr>
        <p:spPr>
          <a:xfrm>
            <a:off x="5718003" y="362507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991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734" y="16231"/>
                  <a:pt x="16106" y="13859"/>
                  <a:pt x="16106" y="10862"/>
                </a:cubicBezTo>
                <a:cubicBezTo>
                  <a:pt x="16106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3" name="Shape 2453"/>
          <p:cNvSpPr/>
          <p:nvPr/>
        </p:nvSpPr>
        <p:spPr>
          <a:xfrm>
            <a:off x="3931114" y="4034089"/>
            <a:ext cx="60498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7" h="21600" extrusionOk="0">
                <a:moveTo>
                  <a:pt x="16091" y="21600"/>
                </a:moveTo>
                <a:lnTo>
                  <a:pt x="0" y="4901"/>
                </a:lnTo>
                <a:lnTo>
                  <a:pt x="1312" y="3539"/>
                </a:lnTo>
                <a:cubicBezTo>
                  <a:pt x="3411" y="1361"/>
                  <a:pt x="6209" y="0"/>
                  <a:pt x="9270" y="0"/>
                </a:cubicBezTo>
                <a:cubicBezTo>
                  <a:pt x="12330" y="0"/>
                  <a:pt x="15129" y="1180"/>
                  <a:pt x="17228" y="3539"/>
                </a:cubicBezTo>
                <a:cubicBezTo>
                  <a:pt x="21600" y="8077"/>
                  <a:pt x="21600" y="15519"/>
                  <a:pt x="17228" y="20239"/>
                </a:cubicBezTo>
                <a:lnTo>
                  <a:pt x="16091" y="21600"/>
                </a:lnTo>
                <a:close/>
                <a:moveTo>
                  <a:pt x="5684" y="5082"/>
                </a:moveTo>
                <a:lnTo>
                  <a:pt x="16091" y="15882"/>
                </a:lnTo>
                <a:cubicBezTo>
                  <a:pt x="17752" y="12978"/>
                  <a:pt x="17402" y="8985"/>
                  <a:pt x="14954" y="6262"/>
                </a:cubicBezTo>
                <a:cubicBezTo>
                  <a:pt x="12505" y="3721"/>
                  <a:pt x="8483" y="3358"/>
                  <a:pt x="5684" y="508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4" name="Shape 2454"/>
          <p:cNvSpPr/>
          <p:nvPr/>
        </p:nvSpPr>
        <p:spPr>
          <a:xfrm>
            <a:off x="3919689" y="4053512"/>
            <a:ext cx="43156" cy="61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58" y="20597"/>
                </a:moveTo>
                <a:lnTo>
                  <a:pt x="16786" y="21600"/>
                </a:lnTo>
                <a:lnTo>
                  <a:pt x="0" y="2005"/>
                </a:lnTo>
                <a:lnTo>
                  <a:pt x="4814" y="0"/>
                </a:lnTo>
                <a:lnTo>
                  <a:pt x="21600" y="19595"/>
                </a:lnTo>
                <a:lnTo>
                  <a:pt x="19258" y="2059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5" name="Shape 2455"/>
          <p:cNvSpPr/>
          <p:nvPr/>
        </p:nvSpPr>
        <p:spPr>
          <a:xfrm>
            <a:off x="3816862" y="4147198"/>
            <a:ext cx="62580" cy="6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802" y="0"/>
                </a:lnTo>
                <a:lnTo>
                  <a:pt x="9461" y="1160"/>
                </a:lnTo>
                <a:lnTo>
                  <a:pt x="5355" y="16155"/>
                </a:lnTo>
                <a:lnTo>
                  <a:pt x="20618" y="12139"/>
                </a:lnTo>
                <a:lnTo>
                  <a:pt x="21600" y="15977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6" name="Shape 2456"/>
          <p:cNvSpPr/>
          <p:nvPr/>
        </p:nvSpPr>
        <p:spPr>
          <a:xfrm>
            <a:off x="3840855" y="4068364"/>
            <a:ext cx="105995" cy="117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12" y="21600"/>
                </a:moveTo>
                <a:lnTo>
                  <a:pt x="6971" y="15388"/>
                </a:lnTo>
                <a:lnTo>
                  <a:pt x="0" y="12903"/>
                </a:lnTo>
                <a:lnTo>
                  <a:pt x="14154" y="0"/>
                </a:lnTo>
                <a:lnTo>
                  <a:pt x="15738" y="1434"/>
                </a:lnTo>
                <a:lnTo>
                  <a:pt x="4119" y="12090"/>
                </a:lnTo>
                <a:lnTo>
                  <a:pt x="8661" y="13715"/>
                </a:lnTo>
                <a:lnTo>
                  <a:pt x="10510" y="17873"/>
                </a:lnTo>
                <a:lnTo>
                  <a:pt x="19963" y="9271"/>
                </a:lnTo>
                <a:lnTo>
                  <a:pt x="21600" y="10848"/>
                </a:lnTo>
                <a:lnTo>
                  <a:pt x="961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7" name="Shape 2457"/>
          <p:cNvSpPr/>
          <p:nvPr/>
        </p:nvSpPr>
        <p:spPr>
          <a:xfrm>
            <a:off x="4279580" y="4150625"/>
            <a:ext cx="58010" cy="5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46" y="12357"/>
                </a:moveTo>
                <a:lnTo>
                  <a:pt x="2796" y="21600"/>
                </a:lnTo>
                <a:lnTo>
                  <a:pt x="0" y="18486"/>
                </a:lnTo>
                <a:lnTo>
                  <a:pt x="18804" y="0"/>
                </a:lnTo>
                <a:lnTo>
                  <a:pt x="21600" y="3114"/>
                </a:lnTo>
                <a:lnTo>
                  <a:pt x="12246" y="1235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8" name="Shape 2458"/>
          <p:cNvSpPr/>
          <p:nvPr/>
        </p:nvSpPr>
        <p:spPr>
          <a:xfrm>
            <a:off x="4322995" y="412092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745" y="0"/>
                  <a:pt x="10738" y="0"/>
                </a:cubicBezTo>
                <a:cubicBezTo>
                  <a:pt x="16606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991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609" y="16231"/>
                  <a:pt x="16231" y="13859"/>
                  <a:pt x="16231" y="10862"/>
                </a:cubicBezTo>
                <a:cubicBezTo>
                  <a:pt x="16231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59" name="Shape 2459"/>
          <p:cNvSpPr/>
          <p:nvPr/>
        </p:nvSpPr>
        <p:spPr>
          <a:xfrm>
            <a:off x="4356128" y="4034089"/>
            <a:ext cx="91143" cy="92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6" y="21600"/>
                </a:moveTo>
                <a:cubicBezTo>
                  <a:pt x="7793" y="21600"/>
                  <a:pt x="5155" y="20511"/>
                  <a:pt x="3007" y="18575"/>
                </a:cubicBezTo>
                <a:cubicBezTo>
                  <a:pt x="1043" y="16639"/>
                  <a:pt x="0" y="13976"/>
                  <a:pt x="0" y="11133"/>
                </a:cubicBezTo>
                <a:cubicBezTo>
                  <a:pt x="0" y="8350"/>
                  <a:pt x="1043" y="5748"/>
                  <a:pt x="3007" y="3630"/>
                </a:cubicBezTo>
                <a:lnTo>
                  <a:pt x="6627" y="0"/>
                </a:lnTo>
                <a:lnTo>
                  <a:pt x="21600" y="14763"/>
                </a:lnTo>
                <a:lnTo>
                  <a:pt x="17918" y="18454"/>
                </a:lnTo>
                <a:cubicBezTo>
                  <a:pt x="16016" y="20511"/>
                  <a:pt x="13377" y="21600"/>
                  <a:pt x="10616" y="21600"/>
                </a:cubicBezTo>
                <a:close/>
                <a:moveTo>
                  <a:pt x="6750" y="3812"/>
                </a:moveTo>
                <a:lnTo>
                  <a:pt x="5032" y="5506"/>
                </a:lnTo>
                <a:cubicBezTo>
                  <a:pt x="3559" y="6897"/>
                  <a:pt x="2639" y="8955"/>
                  <a:pt x="2639" y="11012"/>
                </a:cubicBezTo>
                <a:cubicBezTo>
                  <a:pt x="2639" y="13129"/>
                  <a:pt x="3436" y="15066"/>
                  <a:pt x="5032" y="16457"/>
                </a:cubicBezTo>
                <a:cubicBezTo>
                  <a:pt x="6505" y="17909"/>
                  <a:pt x="8468" y="18817"/>
                  <a:pt x="10616" y="18817"/>
                </a:cubicBezTo>
                <a:cubicBezTo>
                  <a:pt x="12702" y="18817"/>
                  <a:pt x="14727" y="18030"/>
                  <a:pt x="16139" y="16457"/>
                </a:cubicBezTo>
                <a:lnTo>
                  <a:pt x="17918" y="14763"/>
                </a:lnTo>
                <a:lnTo>
                  <a:pt x="6750" y="38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0" name="Shape 2460"/>
          <p:cNvSpPr/>
          <p:nvPr/>
        </p:nvSpPr>
        <p:spPr>
          <a:xfrm>
            <a:off x="4277295" y="4070650"/>
            <a:ext cx="134558" cy="13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956" y="4629"/>
                </a:lnTo>
                <a:lnTo>
                  <a:pt x="10446" y="0"/>
                </a:lnTo>
                <a:lnTo>
                  <a:pt x="11320" y="1583"/>
                </a:lnTo>
                <a:lnTo>
                  <a:pt x="3579" y="5684"/>
                </a:lnTo>
                <a:lnTo>
                  <a:pt x="1956" y="19489"/>
                </a:lnTo>
                <a:lnTo>
                  <a:pt x="17438" y="16687"/>
                </a:lnTo>
                <a:lnTo>
                  <a:pt x="19977" y="10069"/>
                </a:lnTo>
                <a:lnTo>
                  <a:pt x="21600" y="10800"/>
                </a:lnTo>
                <a:lnTo>
                  <a:pt x="18687" y="18230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1" name="Shape 2461"/>
          <p:cNvSpPr/>
          <p:nvPr/>
        </p:nvSpPr>
        <p:spPr>
          <a:xfrm>
            <a:off x="4753723" y="4035232"/>
            <a:ext cx="155124" cy="156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44" y="21600"/>
                </a:moveTo>
                <a:lnTo>
                  <a:pt x="0" y="13082"/>
                </a:lnTo>
                <a:lnTo>
                  <a:pt x="16704" y="0"/>
                </a:lnTo>
                <a:lnTo>
                  <a:pt x="21600" y="4888"/>
                </a:lnTo>
                <a:lnTo>
                  <a:pt x="8244" y="21600"/>
                </a:lnTo>
                <a:close/>
                <a:moveTo>
                  <a:pt x="2340" y="13298"/>
                </a:moveTo>
                <a:lnTo>
                  <a:pt x="8172" y="19300"/>
                </a:lnTo>
                <a:lnTo>
                  <a:pt x="19512" y="4996"/>
                </a:lnTo>
                <a:lnTo>
                  <a:pt x="16632" y="2120"/>
                </a:lnTo>
                <a:lnTo>
                  <a:pt x="2340" y="1329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2" name="Shape 2462"/>
          <p:cNvSpPr/>
          <p:nvPr/>
        </p:nvSpPr>
        <p:spPr>
          <a:xfrm>
            <a:off x="4792568" y="4069507"/>
            <a:ext cx="83144" cy="68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6" y="12155"/>
                </a:moveTo>
                <a:lnTo>
                  <a:pt x="1828" y="21600"/>
                </a:lnTo>
                <a:lnTo>
                  <a:pt x="0" y="18808"/>
                </a:lnTo>
                <a:lnTo>
                  <a:pt x="19772" y="0"/>
                </a:lnTo>
                <a:lnTo>
                  <a:pt x="21600" y="2792"/>
                </a:lnTo>
                <a:lnTo>
                  <a:pt x="11646" y="1215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3" name="Shape 2463"/>
          <p:cNvSpPr/>
          <p:nvPr/>
        </p:nvSpPr>
        <p:spPr>
          <a:xfrm>
            <a:off x="4741155" y="4144913"/>
            <a:ext cx="59151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04" y="21600"/>
                </a:moveTo>
                <a:lnTo>
                  <a:pt x="0" y="15891"/>
                </a:lnTo>
                <a:lnTo>
                  <a:pt x="1427" y="14463"/>
                </a:lnTo>
                <a:cubicBezTo>
                  <a:pt x="3901" y="11989"/>
                  <a:pt x="3901" y="8088"/>
                  <a:pt x="1427" y="5804"/>
                </a:cubicBezTo>
                <a:lnTo>
                  <a:pt x="0" y="4377"/>
                </a:lnTo>
                <a:lnTo>
                  <a:pt x="4377" y="0"/>
                </a:lnTo>
                <a:lnTo>
                  <a:pt x="7232" y="2950"/>
                </a:lnTo>
                <a:lnTo>
                  <a:pt x="5519" y="4567"/>
                </a:lnTo>
                <a:cubicBezTo>
                  <a:pt x="7803" y="8088"/>
                  <a:pt x="7803" y="12370"/>
                  <a:pt x="5519" y="15891"/>
                </a:cubicBezTo>
                <a:lnTo>
                  <a:pt x="5804" y="16081"/>
                </a:lnTo>
                <a:cubicBezTo>
                  <a:pt x="9230" y="13797"/>
                  <a:pt x="13797" y="13797"/>
                  <a:pt x="17128" y="16081"/>
                </a:cubicBezTo>
                <a:lnTo>
                  <a:pt x="18745" y="14463"/>
                </a:lnTo>
                <a:lnTo>
                  <a:pt x="21600" y="17318"/>
                </a:lnTo>
                <a:lnTo>
                  <a:pt x="17318" y="21600"/>
                </a:lnTo>
                <a:lnTo>
                  <a:pt x="15891" y="20173"/>
                </a:lnTo>
                <a:cubicBezTo>
                  <a:pt x="13417" y="17699"/>
                  <a:pt x="9515" y="17699"/>
                  <a:pt x="7232" y="20173"/>
                </a:cubicBezTo>
                <a:lnTo>
                  <a:pt x="580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4" name="Shape 2464"/>
          <p:cNvSpPr/>
          <p:nvPr/>
        </p:nvSpPr>
        <p:spPr>
          <a:xfrm>
            <a:off x="4736585" y="4188328"/>
            <a:ext cx="19171" cy="19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063" y="15347"/>
                </a:moveTo>
                <a:lnTo>
                  <a:pt x="8526" y="21600"/>
                </a:lnTo>
                <a:lnTo>
                  <a:pt x="0" y="13074"/>
                </a:lnTo>
                <a:lnTo>
                  <a:pt x="13074" y="0"/>
                </a:lnTo>
                <a:lnTo>
                  <a:pt x="21600" y="8811"/>
                </a:lnTo>
                <a:lnTo>
                  <a:pt x="15063" y="1534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5" name="Shape 2465"/>
          <p:cNvSpPr/>
          <p:nvPr/>
        </p:nvSpPr>
        <p:spPr>
          <a:xfrm>
            <a:off x="5191305" y="40340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62" y="0"/>
                  <a:pt x="21600" y="4869"/>
                  <a:pt x="21600" y="10800"/>
                </a:cubicBezTo>
                <a:cubicBezTo>
                  <a:pt x="21600" y="16731"/>
                  <a:pt x="16731" y="21600"/>
                  <a:pt x="10800" y="21600"/>
                </a:cubicBezTo>
                <a:close/>
                <a:moveTo>
                  <a:pt x="10800" y="1342"/>
                </a:moveTo>
                <a:cubicBezTo>
                  <a:pt x="5587" y="1342"/>
                  <a:pt x="1342" y="5618"/>
                  <a:pt x="1342" y="10800"/>
                </a:cubicBezTo>
                <a:cubicBezTo>
                  <a:pt x="1342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618"/>
                  <a:pt x="15982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6" name="Shape 2466"/>
          <p:cNvSpPr/>
          <p:nvPr/>
        </p:nvSpPr>
        <p:spPr>
          <a:xfrm>
            <a:off x="5258713" y="4101497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994" y="0"/>
                  <a:pt x="10862" y="0"/>
                </a:cubicBezTo>
                <a:cubicBezTo>
                  <a:pt x="16855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862" y="21600"/>
                </a:cubicBezTo>
                <a:close/>
                <a:moveTo>
                  <a:pt x="10862" y="5494"/>
                </a:moveTo>
                <a:cubicBezTo>
                  <a:pt x="7866" y="5494"/>
                  <a:pt x="5494" y="7866"/>
                  <a:pt x="5494" y="10862"/>
                </a:cubicBezTo>
                <a:cubicBezTo>
                  <a:pt x="5494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866"/>
                  <a:pt x="13859" y="5494"/>
                  <a:pt x="10862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7" name="Shape 2467"/>
          <p:cNvSpPr/>
          <p:nvPr/>
        </p:nvSpPr>
        <p:spPr>
          <a:xfrm>
            <a:off x="5274708" y="4055797"/>
            <a:ext cx="11166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8" name="Shape 2468"/>
          <p:cNvSpPr/>
          <p:nvPr/>
        </p:nvSpPr>
        <p:spPr>
          <a:xfrm>
            <a:off x="5274708" y="4134630"/>
            <a:ext cx="1116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69" name="Shape 2469"/>
          <p:cNvSpPr/>
          <p:nvPr/>
        </p:nvSpPr>
        <p:spPr>
          <a:xfrm>
            <a:off x="5284991" y="4072934"/>
            <a:ext cx="47726" cy="4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0" y="12630"/>
                </a:moveTo>
                <a:lnTo>
                  <a:pt x="3659" y="21600"/>
                </a:lnTo>
                <a:lnTo>
                  <a:pt x="0" y="17941"/>
                </a:lnTo>
                <a:lnTo>
                  <a:pt x="18059" y="0"/>
                </a:lnTo>
                <a:lnTo>
                  <a:pt x="21600" y="3541"/>
                </a:lnTo>
                <a:lnTo>
                  <a:pt x="12630" y="1263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0" name="Shape 2470"/>
          <p:cNvSpPr/>
          <p:nvPr/>
        </p:nvSpPr>
        <p:spPr>
          <a:xfrm>
            <a:off x="5229008" y="4127775"/>
            <a:ext cx="47725" cy="47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0" y="12630"/>
                </a:moveTo>
                <a:lnTo>
                  <a:pt x="3541" y="21600"/>
                </a:lnTo>
                <a:lnTo>
                  <a:pt x="0" y="18059"/>
                </a:lnTo>
                <a:lnTo>
                  <a:pt x="18059" y="0"/>
                </a:lnTo>
                <a:lnTo>
                  <a:pt x="21600" y="3541"/>
                </a:lnTo>
                <a:lnTo>
                  <a:pt x="12630" y="1263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1" name="Shape 2471"/>
          <p:cNvSpPr/>
          <p:nvPr/>
        </p:nvSpPr>
        <p:spPr>
          <a:xfrm>
            <a:off x="5712290" y="4067222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6900"/>
                  <a:pt x="0" y="10800"/>
                </a:cubicBezTo>
                <a:cubicBezTo>
                  <a:pt x="0" y="4800"/>
                  <a:pt x="4800" y="0"/>
                  <a:pt x="10800" y="0"/>
                </a:cubicBezTo>
                <a:cubicBezTo>
                  <a:pt x="16900" y="0"/>
                  <a:pt x="21600" y="4800"/>
                  <a:pt x="21600" y="10800"/>
                </a:cubicBezTo>
                <a:cubicBezTo>
                  <a:pt x="21600" y="16900"/>
                  <a:pt x="166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1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100"/>
                  <a:pt x="143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2" name="Shape 2472"/>
          <p:cNvSpPr/>
          <p:nvPr/>
        </p:nvSpPr>
        <p:spPr>
          <a:xfrm>
            <a:off x="5710005" y="4139200"/>
            <a:ext cx="84289" cy="36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1" y="21600"/>
                </a:moveTo>
                <a:cubicBezTo>
                  <a:pt x="5483" y="21600"/>
                  <a:pt x="2576" y="19891"/>
                  <a:pt x="0" y="16161"/>
                </a:cubicBezTo>
                <a:lnTo>
                  <a:pt x="1453" y="10412"/>
                </a:lnTo>
                <a:cubicBezTo>
                  <a:pt x="7596" y="19269"/>
                  <a:pt x="15457" y="14452"/>
                  <a:pt x="19156" y="0"/>
                </a:cubicBezTo>
                <a:lnTo>
                  <a:pt x="21600" y="3419"/>
                </a:lnTo>
                <a:cubicBezTo>
                  <a:pt x="18561" y="15229"/>
                  <a:pt x="13475" y="21600"/>
                  <a:pt x="819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3" name="Shape 2473"/>
          <p:cNvSpPr/>
          <p:nvPr/>
        </p:nvSpPr>
        <p:spPr>
          <a:xfrm>
            <a:off x="5733998" y="4034089"/>
            <a:ext cx="1117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4" name="Shape 2474"/>
          <p:cNvSpPr/>
          <p:nvPr/>
        </p:nvSpPr>
        <p:spPr>
          <a:xfrm>
            <a:off x="5695153" y="4126633"/>
            <a:ext cx="32879" cy="8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3" y="11246"/>
                </a:moveTo>
                <a:lnTo>
                  <a:pt x="6865" y="21600"/>
                </a:lnTo>
                <a:lnTo>
                  <a:pt x="0" y="20777"/>
                </a:lnTo>
                <a:lnTo>
                  <a:pt x="14567" y="0"/>
                </a:lnTo>
                <a:lnTo>
                  <a:pt x="21600" y="823"/>
                </a:lnTo>
                <a:lnTo>
                  <a:pt x="14233" y="1124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5" name="Shape 2475"/>
          <p:cNvSpPr/>
          <p:nvPr/>
        </p:nvSpPr>
        <p:spPr>
          <a:xfrm>
            <a:off x="5751136" y="4127775"/>
            <a:ext cx="32879" cy="8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51" y="21189"/>
                </a:moveTo>
                <a:lnTo>
                  <a:pt x="14735" y="21600"/>
                </a:lnTo>
                <a:lnTo>
                  <a:pt x="0" y="823"/>
                </a:lnTo>
                <a:lnTo>
                  <a:pt x="6865" y="0"/>
                </a:lnTo>
                <a:lnTo>
                  <a:pt x="21600" y="20777"/>
                </a:lnTo>
                <a:lnTo>
                  <a:pt x="18251" y="2118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6" name="Shape 2476"/>
          <p:cNvSpPr/>
          <p:nvPr/>
        </p:nvSpPr>
        <p:spPr>
          <a:xfrm>
            <a:off x="3840855" y="4493379"/>
            <a:ext cx="123133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649" y="21600"/>
                </a:lnTo>
                <a:cubicBezTo>
                  <a:pt x="19649" y="11798"/>
                  <a:pt x="15701" y="3903"/>
                  <a:pt x="10800" y="3903"/>
                </a:cubicBezTo>
                <a:cubicBezTo>
                  <a:pt x="5899" y="3903"/>
                  <a:pt x="1951" y="11798"/>
                  <a:pt x="1951" y="21600"/>
                </a:cubicBezTo>
                <a:lnTo>
                  <a:pt x="0" y="21600"/>
                </a:lnTo>
                <a:cubicBezTo>
                  <a:pt x="0" y="9620"/>
                  <a:pt x="4810" y="0"/>
                  <a:pt x="10800" y="0"/>
                </a:cubicBezTo>
                <a:cubicBezTo>
                  <a:pt x="16790" y="0"/>
                  <a:pt x="21600" y="962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7" name="Shape 2477"/>
          <p:cNvSpPr/>
          <p:nvPr/>
        </p:nvSpPr>
        <p:spPr>
          <a:xfrm>
            <a:off x="3840855" y="4566500"/>
            <a:ext cx="123133" cy="10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029"/>
                  <a:pt x="0" y="9092"/>
                </a:cubicBezTo>
                <a:lnTo>
                  <a:pt x="0" y="0"/>
                </a:lnTo>
                <a:lnTo>
                  <a:pt x="1951" y="0"/>
                </a:lnTo>
                <a:lnTo>
                  <a:pt x="1951" y="9092"/>
                </a:lnTo>
                <a:cubicBezTo>
                  <a:pt x="1951" y="14768"/>
                  <a:pt x="5899" y="19340"/>
                  <a:pt x="10800" y="19340"/>
                </a:cubicBezTo>
                <a:cubicBezTo>
                  <a:pt x="15701" y="19340"/>
                  <a:pt x="19649" y="14768"/>
                  <a:pt x="19649" y="9092"/>
                </a:cubicBezTo>
                <a:lnTo>
                  <a:pt x="19649" y="0"/>
                </a:lnTo>
                <a:lnTo>
                  <a:pt x="21600" y="0"/>
                </a:lnTo>
                <a:lnTo>
                  <a:pt x="21600" y="9092"/>
                </a:lnTo>
                <a:cubicBezTo>
                  <a:pt x="21600" y="16029"/>
                  <a:pt x="1679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8" name="Shape 2478"/>
          <p:cNvSpPr/>
          <p:nvPr/>
        </p:nvSpPr>
        <p:spPr>
          <a:xfrm>
            <a:off x="3896838" y="4527655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79" name="Shape 2479"/>
          <p:cNvSpPr/>
          <p:nvPr/>
        </p:nvSpPr>
        <p:spPr>
          <a:xfrm>
            <a:off x="4732015" y="4549363"/>
            <a:ext cx="179116" cy="101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13" y="21600"/>
                </a:moveTo>
                <a:lnTo>
                  <a:pt x="6087" y="21600"/>
                </a:lnTo>
                <a:cubicBezTo>
                  <a:pt x="2716" y="21600"/>
                  <a:pt x="0" y="16782"/>
                  <a:pt x="0" y="10800"/>
                </a:cubicBezTo>
                <a:cubicBezTo>
                  <a:pt x="0" y="4818"/>
                  <a:pt x="2716" y="0"/>
                  <a:pt x="6087" y="0"/>
                </a:cubicBezTo>
                <a:lnTo>
                  <a:pt x="16200" y="0"/>
                </a:lnTo>
                <a:cubicBezTo>
                  <a:pt x="19009" y="0"/>
                  <a:pt x="21600" y="5151"/>
                  <a:pt x="21600" y="10800"/>
                </a:cubicBezTo>
                <a:cubicBezTo>
                  <a:pt x="21600" y="16782"/>
                  <a:pt x="18884" y="21600"/>
                  <a:pt x="15513" y="21600"/>
                </a:cubicBezTo>
                <a:close/>
                <a:moveTo>
                  <a:pt x="6087" y="2437"/>
                </a:moveTo>
                <a:cubicBezTo>
                  <a:pt x="3527" y="2437"/>
                  <a:pt x="1373" y="6148"/>
                  <a:pt x="1373" y="10800"/>
                </a:cubicBezTo>
                <a:cubicBezTo>
                  <a:pt x="1373" y="15452"/>
                  <a:pt x="3465" y="19163"/>
                  <a:pt x="6087" y="19163"/>
                </a:cubicBezTo>
                <a:lnTo>
                  <a:pt x="15513" y="19163"/>
                </a:lnTo>
                <a:cubicBezTo>
                  <a:pt x="18073" y="19163"/>
                  <a:pt x="20227" y="15452"/>
                  <a:pt x="20227" y="10800"/>
                </a:cubicBezTo>
                <a:cubicBezTo>
                  <a:pt x="20227" y="6148"/>
                  <a:pt x="18073" y="2437"/>
                  <a:pt x="16200" y="2437"/>
                </a:cubicBezTo>
                <a:lnTo>
                  <a:pt x="6087" y="2437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0" name="Shape 2480"/>
          <p:cNvSpPr/>
          <p:nvPr/>
        </p:nvSpPr>
        <p:spPr>
          <a:xfrm>
            <a:off x="4776573" y="4577925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1" name="Shape 2481"/>
          <p:cNvSpPr/>
          <p:nvPr/>
        </p:nvSpPr>
        <p:spPr>
          <a:xfrm>
            <a:off x="4759435" y="4593920"/>
            <a:ext cx="4430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2" name="Shape 2482"/>
          <p:cNvSpPr/>
          <p:nvPr/>
        </p:nvSpPr>
        <p:spPr>
          <a:xfrm>
            <a:off x="4815418" y="4510517"/>
            <a:ext cx="16875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75" y="21600"/>
                </a:moveTo>
                <a:lnTo>
                  <a:pt x="0" y="21600"/>
                </a:lnTo>
                <a:lnTo>
                  <a:pt x="0" y="13000"/>
                </a:lnTo>
                <a:cubicBezTo>
                  <a:pt x="0" y="5600"/>
                  <a:pt x="9112" y="0"/>
                  <a:pt x="21600" y="0"/>
                </a:cubicBezTo>
                <a:lnTo>
                  <a:pt x="21600" y="8600"/>
                </a:lnTo>
                <a:cubicBezTo>
                  <a:pt x="17212" y="8600"/>
                  <a:pt x="14175" y="10400"/>
                  <a:pt x="14175" y="13000"/>
                </a:cubicBezTo>
                <a:lnTo>
                  <a:pt x="1417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3" name="Shape 2483"/>
          <p:cNvSpPr/>
          <p:nvPr/>
        </p:nvSpPr>
        <p:spPr>
          <a:xfrm>
            <a:off x="4830271" y="4586474"/>
            <a:ext cx="23733" cy="12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93" extrusionOk="0">
                <a:moveTo>
                  <a:pt x="14479" y="19093"/>
                </a:moveTo>
                <a:cubicBezTo>
                  <a:pt x="12343" y="15622"/>
                  <a:pt x="9257" y="15622"/>
                  <a:pt x="7121" y="19093"/>
                </a:cubicBezTo>
                <a:lnTo>
                  <a:pt x="0" y="7522"/>
                </a:lnTo>
                <a:cubicBezTo>
                  <a:pt x="6171" y="-2507"/>
                  <a:pt x="15903" y="-2507"/>
                  <a:pt x="21600" y="7522"/>
                </a:cubicBezTo>
                <a:lnTo>
                  <a:pt x="14479" y="1909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4" name="Shape 2484"/>
          <p:cNvSpPr/>
          <p:nvPr/>
        </p:nvSpPr>
        <p:spPr>
          <a:xfrm>
            <a:off x="4825701" y="4591635"/>
            <a:ext cx="12317" cy="2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376" y="21600"/>
                </a:moveTo>
                <a:cubicBezTo>
                  <a:pt x="2645" y="18480"/>
                  <a:pt x="0" y="14880"/>
                  <a:pt x="0" y="10800"/>
                </a:cubicBezTo>
                <a:cubicBezTo>
                  <a:pt x="0" y="6720"/>
                  <a:pt x="2645" y="2400"/>
                  <a:pt x="8376" y="0"/>
                </a:cubicBezTo>
                <a:lnTo>
                  <a:pt x="21600" y="7200"/>
                </a:lnTo>
                <a:cubicBezTo>
                  <a:pt x="19837" y="8160"/>
                  <a:pt x="18955" y="9360"/>
                  <a:pt x="18955" y="10800"/>
                </a:cubicBezTo>
                <a:cubicBezTo>
                  <a:pt x="18955" y="12480"/>
                  <a:pt x="19837" y="13440"/>
                  <a:pt x="21600" y="14400"/>
                </a:cubicBezTo>
                <a:lnTo>
                  <a:pt x="83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5" name="Shape 2485"/>
          <p:cNvSpPr/>
          <p:nvPr/>
        </p:nvSpPr>
        <p:spPr>
          <a:xfrm>
            <a:off x="4863404" y="4586474"/>
            <a:ext cx="23733" cy="12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093" extrusionOk="0">
                <a:moveTo>
                  <a:pt x="14242" y="19093"/>
                </a:moveTo>
                <a:cubicBezTo>
                  <a:pt x="12343" y="15622"/>
                  <a:pt x="9257" y="15622"/>
                  <a:pt x="7121" y="19093"/>
                </a:cubicBezTo>
                <a:lnTo>
                  <a:pt x="0" y="7522"/>
                </a:lnTo>
                <a:cubicBezTo>
                  <a:pt x="6171" y="-2507"/>
                  <a:pt x="15903" y="-2507"/>
                  <a:pt x="21600" y="7522"/>
                </a:cubicBezTo>
                <a:lnTo>
                  <a:pt x="14242" y="19093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6" name="Shape 2486"/>
          <p:cNvSpPr/>
          <p:nvPr/>
        </p:nvSpPr>
        <p:spPr>
          <a:xfrm>
            <a:off x="4858834" y="4591635"/>
            <a:ext cx="13442" cy="23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21600"/>
                </a:moveTo>
                <a:cubicBezTo>
                  <a:pt x="3024" y="18480"/>
                  <a:pt x="0" y="14880"/>
                  <a:pt x="0" y="10800"/>
                </a:cubicBezTo>
                <a:cubicBezTo>
                  <a:pt x="0" y="6720"/>
                  <a:pt x="3024" y="2400"/>
                  <a:pt x="8640" y="0"/>
                </a:cubicBezTo>
                <a:lnTo>
                  <a:pt x="21600" y="7200"/>
                </a:lnTo>
                <a:cubicBezTo>
                  <a:pt x="19872" y="8160"/>
                  <a:pt x="19008" y="9360"/>
                  <a:pt x="19008" y="10800"/>
                </a:cubicBezTo>
                <a:cubicBezTo>
                  <a:pt x="19008" y="12480"/>
                  <a:pt x="19872" y="13440"/>
                  <a:pt x="21600" y="14400"/>
                </a:cubicBezTo>
                <a:lnTo>
                  <a:pt x="864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7" name="Shape 2487"/>
          <p:cNvSpPr/>
          <p:nvPr/>
        </p:nvSpPr>
        <p:spPr>
          <a:xfrm>
            <a:off x="5650595" y="4566500"/>
            <a:ext cx="38590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596" y="21600"/>
                </a:lnTo>
                <a:cubicBezTo>
                  <a:pt x="8011" y="21600"/>
                  <a:pt x="0" y="16948"/>
                  <a:pt x="0" y="10800"/>
                </a:cubicBezTo>
                <a:cubicBezTo>
                  <a:pt x="0" y="4735"/>
                  <a:pt x="8011" y="0"/>
                  <a:pt x="18596" y="0"/>
                </a:cubicBezTo>
                <a:lnTo>
                  <a:pt x="21600" y="0"/>
                </a:lnTo>
                <a:lnTo>
                  <a:pt x="21600" y="21600"/>
                </a:lnTo>
                <a:close/>
                <a:moveTo>
                  <a:pt x="15449" y="3822"/>
                </a:moveTo>
                <a:cubicBezTo>
                  <a:pt x="9870" y="4486"/>
                  <a:pt x="6151" y="7228"/>
                  <a:pt x="6151" y="10800"/>
                </a:cubicBezTo>
                <a:cubicBezTo>
                  <a:pt x="6151" y="14372"/>
                  <a:pt x="9870" y="17114"/>
                  <a:pt x="15449" y="17778"/>
                </a:cubicBezTo>
                <a:lnTo>
                  <a:pt x="15449" y="382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8" name="Shape 2488"/>
          <p:cNvSpPr/>
          <p:nvPr/>
        </p:nvSpPr>
        <p:spPr>
          <a:xfrm>
            <a:off x="5791124" y="4566500"/>
            <a:ext cx="3859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4" y="21600"/>
                </a:moveTo>
                <a:lnTo>
                  <a:pt x="0" y="21600"/>
                </a:lnTo>
                <a:lnTo>
                  <a:pt x="0" y="0"/>
                </a:lnTo>
                <a:lnTo>
                  <a:pt x="3004" y="0"/>
                </a:lnTo>
                <a:cubicBezTo>
                  <a:pt x="13589" y="0"/>
                  <a:pt x="21600" y="4735"/>
                  <a:pt x="21600" y="10800"/>
                </a:cubicBezTo>
                <a:cubicBezTo>
                  <a:pt x="21600" y="16948"/>
                  <a:pt x="13589" y="21600"/>
                  <a:pt x="3004" y="21600"/>
                </a:cubicBezTo>
                <a:close/>
                <a:moveTo>
                  <a:pt x="6151" y="3822"/>
                </a:moveTo>
                <a:lnTo>
                  <a:pt x="6151" y="17778"/>
                </a:lnTo>
                <a:cubicBezTo>
                  <a:pt x="11730" y="17114"/>
                  <a:pt x="15449" y="14372"/>
                  <a:pt x="15449" y="10800"/>
                </a:cubicBezTo>
                <a:cubicBezTo>
                  <a:pt x="15449" y="7228"/>
                  <a:pt x="11730" y="4486"/>
                  <a:pt x="6151" y="382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89" name="Shape 2489"/>
          <p:cNvSpPr/>
          <p:nvPr/>
        </p:nvSpPr>
        <p:spPr>
          <a:xfrm>
            <a:off x="5801406" y="4644191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311"/>
                </a:lnTo>
                <a:cubicBezTo>
                  <a:pt x="3655" y="7311"/>
                  <a:pt x="7311" y="4985"/>
                  <a:pt x="7311" y="0"/>
                </a:cubicBezTo>
                <a:lnTo>
                  <a:pt x="21600" y="0"/>
                </a:lnTo>
                <a:cubicBezTo>
                  <a:pt x="21600" y="12295"/>
                  <a:pt x="1229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0" name="Shape 2490"/>
          <p:cNvSpPr/>
          <p:nvPr/>
        </p:nvSpPr>
        <p:spPr>
          <a:xfrm>
            <a:off x="5779699" y="4649904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1" name="Shape 2491"/>
          <p:cNvSpPr/>
          <p:nvPr/>
        </p:nvSpPr>
        <p:spPr>
          <a:xfrm>
            <a:off x="5748851" y="4638478"/>
            <a:ext cx="32879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948"/>
                  <a:pt x="0" y="10800"/>
                </a:cubicBezTo>
                <a:cubicBezTo>
                  <a:pt x="0" y="4818"/>
                  <a:pt x="4688" y="0"/>
                  <a:pt x="10716" y="0"/>
                </a:cubicBezTo>
                <a:cubicBezTo>
                  <a:pt x="16912" y="0"/>
                  <a:pt x="21600" y="4818"/>
                  <a:pt x="21600" y="10800"/>
                </a:cubicBezTo>
                <a:cubicBezTo>
                  <a:pt x="21600" y="16948"/>
                  <a:pt x="16912" y="21600"/>
                  <a:pt x="10716" y="21600"/>
                </a:cubicBezTo>
                <a:close/>
                <a:moveTo>
                  <a:pt x="10716" y="7311"/>
                </a:moveTo>
                <a:cubicBezTo>
                  <a:pt x="8540" y="7311"/>
                  <a:pt x="7200" y="8640"/>
                  <a:pt x="7200" y="10800"/>
                </a:cubicBezTo>
                <a:cubicBezTo>
                  <a:pt x="7200" y="12960"/>
                  <a:pt x="8540" y="14455"/>
                  <a:pt x="10716" y="14455"/>
                </a:cubicBezTo>
                <a:cubicBezTo>
                  <a:pt x="12893" y="14455"/>
                  <a:pt x="14400" y="12960"/>
                  <a:pt x="14400" y="10800"/>
                </a:cubicBezTo>
                <a:cubicBezTo>
                  <a:pt x="14400" y="9138"/>
                  <a:pt x="12893" y="7311"/>
                  <a:pt x="10716" y="73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2" name="Shape 2492"/>
          <p:cNvSpPr/>
          <p:nvPr/>
        </p:nvSpPr>
        <p:spPr>
          <a:xfrm>
            <a:off x="5678015" y="4493379"/>
            <a:ext cx="123133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649" y="21600"/>
                </a:lnTo>
                <a:cubicBezTo>
                  <a:pt x="19649" y="11798"/>
                  <a:pt x="15701" y="3903"/>
                  <a:pt x="10800" y="3903"/>
                </a:cubicBezTo>
                <a:cubicBezTo>
                  <a:pt x="5899" y="3903"/>
                  <a:pt x="1951" y="11798"/>
                  <a:pt x="1951" y="21600"/>
                </a:cubicBezTo>
                <a:lnTo>
                  <a:pt x="0" y="21600"/>
                </a:lnTo>
                <a:cubicBezTo>
                  <a:pt x="0" y="9620"/>
                  <a:pt x="4810" y="0"/>
                  <a:pt x="10800" y="0"/>
                </a:cubicBezTo>
                <a:cubicBezTo>
                  <a:pt x="16790" y="0"/>
                  <a:pt x="21600" y="9620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3" name="Shape 2493"/>
          <p:cNvSpPr/>
          <p:nvPr/>
        </p:nvSpPr>
        <p:spPr>
          <a:xfrm>
            <a:off x="4305858" y="457221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4" name="Shape 2494"/>
          <p:cNvSpPr/>
          <p:nvPr/>
        </p:nvSpPr>
        <p:spPr>
          <a:xfrm>
            <a:off x="4340133" y="457221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5" name="Shape 2495"/>
          <p:cNvSpPr/>
          <p:nvPr/>
        </p:nvSpPr>
        <p:spPr>
          <a:xfrm>
            <a:off x="4373266" y="4572212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6" name="Shape 2496"/>
          <p:cNvSpPr/>
          <p:nvPr/>
        </p:nvSpPr>
        <p:spPr>
          <a:xfrm>
            <a:off x="4406399" y="457221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7" name="Shape 2497"/>
          <p:cNvSpPr/>
          <p:nvPr/>
        </p:nvSpPr>
        <p:spPr>
          <a:xfrm>
            <a:off x="4305858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8" name="Shape 2498"/>
          <p:cNvSpPr/>
          <p:nvPr/>
        </p:nvSpPr>
        <p:spPr>
          <a:xfrm>
            <a:off x="4340133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499" name="Shape 2499"/>
          <p:cNvSpPr/>
          <p:nvPr/>
        </p:nvSpPr>
        <p:spPr>
          <a:xfrm>
            <a:off x="4373266" y="454936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0" name="Shape 2500"/>
          <p:cNvSpPr/>
          <p:nvPr/>
        </p:nvSpPr>
        <p:spPr>
          <a:xfrm>
            <a:off x="4406399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1" name="Shape 2501"/>
          <p:cNvSpPr/>
          <p:nvPr/>
        </p:nvSpPr>
        <p:spPr>
          <a:xfrm>
            <a:off x="4317283" y="4605345"/>
            <a:ext cx="8999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2" name="Shape 2502"/>
          <p:cNvSpPr/>
          <p:nvPr/>
        </p:nvSpPr>
        <p:spPr>
          <a:xfrm>
            <a:off x="4272725" y="4521942"/>
            <a:ext cx="179116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950"/>
                </a:lnTo>
                <a:lnTo>
                  <a:pt x="1342" y="2950"/>
                </a:lnTo>
                <a:lnTo>
                  <a:pt x="1342" y="19649"/>
                </a:lnTo>
                <a:lnTo>
                  <a:pt x="20258" y="19649"/>
                </a:lnTo>
                <a:lnTo>
                  <a:pt x="20258" y="1997"/>
                </a:lnTo>
                <a:lnTo>
                  <a:pt x="0" y="1997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3" name="Shape 2503"/>
          <p:cNvSpPr/>
          <p:nvPr/>
        </p:nvSpPr>
        <p:spPr>
          <a:xfrm>
            <a:off x="5213012" y="4493379"/>
            <a:ext cx="134558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1" y="21600"/>
                </a:moveTo>
                <a:cubicBezTo>
                  <a:pt x="4869" y="21600"/>
                  <a:pt x="0" y="16772"/>
                  <a:pt x="0" y="10821"/>
                </a:cubicBezTo>
                <a:cubicBezTo>
                  <a:pt x="0" y="4911"/>
                  <a:pt x="4869" y="0"/>
                  <a:pt x="10821" y="0"/>
                </a:cubicBezTo>
                <a:cubicBezTo>
                  <a:pt x="16772" y="0"/>
                  <a:pt x="21600" y="4911"/>
                  <a:pt x="21600" y="10821"/>
                </a:cubicBezTo>
                <a:cubicBezTo>
                  <a:pt x="21600" y="16772"/>
                  <a:pt x="16772" y="21600"/>
                  <a:pt x="10821" y="21600"/>
                </a:cubicBezTo>
                <a:close/>
                <a:moveTo>
                  <a:pt x="10821" y="1790"/>
                </a:moveTo>
                <a:cubicBezTo>
                  <a:pt x="5868" y="1790"/>
                  <a:pt x="1831" y="5868"/>
                  <a:pt x="1831" y="10821"/>
                </a:cubicBezTo>
                <a:cubicBezTo>
                  <a:pt x="1831" y="15773"/>
                  <a:pt x="5868" y="19810"/>
                  <a:pt x="10821" y="19810"/>
                </a:cubicBezTo>
                <a:cubicBezTo>
                  <a:pt x="15773" y="19810"/>
                  <a:pt x="19810" y="15773"/>
                  <a:pt x="19810" y="10821"/>
                </a:cubicBezTo>
                <a:cubicBezTo>
                  <a:pt x="19810" y="5868"/>
                  <a:pt x="15773" y="1790"/>
                  <a:pt x="10821" y="179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4" name="Shape 2504"/>
          <p:cNvSpPr/>
          <p:nvPr/>
        </p:nvSpPr>
        <p:spPr>
          <a:xfrm>
            <a:off x="5247288" y="4527655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846"/>
                  <a:pt x="0" y="10842"/>
                </a:cubicBezTo>
                <a:cubicBezTo>
                  <a:pt x="0" y="4920"/>
                  <a:pt x="4902" y="0"/>
                  <a:pt x="10800" y="0"/>
                </a:cubicBezTo>
                <a:cubicBezTo>
                  <a:pt x="16782" y="0"/>
                  <a:pt x="21600" y="4920"/>
                  <a:pt x="21600" y="10842"/>
                </a:cubicBezTo>
                <a:cubicBezTo>
                  <a:pt x="21600" y="16846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572" y="6922"/>
                  <a:pt x="3572" y="10842"/>
                </a:cubicBezTo>
                <a:cubicBezTo>
                  <a:pt x="3572" y="14845"/>
                  <a:pt x="6895" y="18014"/>
                  <a:pt x="10800" y="18014"/>
                </a:cubicBezTo>
                <a:cubicBezTo>
                  <a:pt x="14788" y="18014"/>
                  <a:pt x="17945" y="14845"/>
                  <a:pt x="17945" y="10842"/>
                </a:cubicBezTo>
                <a:cubicBezTo>
                  <a:pt x="17945" y="6922"/>
                  <a:pt x="14705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5" name="Shape 2505"/>
          <p:cNvSpPr/>
          <p:nvPr/>
        </p:nvSpPr>
        <p:spPr>
          <a:xfrm>
            <a:off x="5270138" y="454936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cubicBezTo>
                  <a:pt x="0" y="9818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6" name="Shape 2506"/>
          <p:cNvSpPr/>
          <p:nvPr/>
        </p:nvSpPr>
        <p:spPr>
          <a:xfrm>
            <a:off x="5216440" y="4637336"/>
            <a:ext cx="128845" cy="36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434" y="0"/>
                </a:lnTo>
                <a:lnTo>
                  <a:pt x="4129" y="2661"/>
                </a:lnTo>
                <a:lnTo>
                  <a:pt x="2825" y="14870"/>
                </a:lnTo>
                <a:lnTo>
                  <a:pt x="18819" y="14870"/>
                </a:lnTo>
                <a:lnTo>
                  <a:pt x="17471" y="2661"/>
                </a:lnTo>
                <a:lnTo>
                  <a:pt x="19166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7" name="Shape 2507"/>
          <p:cNvSpPr/>
          <p:nvPr/>
        </p:nvSpPr>
        <p:spPr>
          <a:xfrm>
            <a:off x="3813030" y="5502218"/>
            <a:ext cx="6070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1" h="21600" extrusionOk="0">
                <a:moveTo>
                  <a:pt x="11680" y="21600"/>
                </a:moveTo>
                <a:cubicBezTo>
                  <a:pt x="9402" y="21600"/>
                  <a:pt x="6759" y="20933"/>
                  <a:pt x="4845" y="19432"/>
                </a:cubicBezTo>
                <a:cubicBezTo>
                  <a:pt x="2293" y="17847"/>
                  <a:pt x="652" y="15345"/>
                  <a:pt x="106" y="12426"/>
                </a:cubicBezTo>
                <a:cubicBezTo>
                  <a:pt x="-259" y="9591"/>
                  <a:pt x="288" y="6672"/>
                  <a:pt x="2293" y="4337"/>
                </a:cubicBezTo>
                <a:cubicBezTo>
                  <a:pt x="4025" y="2002"/>
                  <a:pt x="6759" y="500"/>
                  <a:pt x="9949" y="0"/>
                </a:cubicBezTo>
                <a:lnTo>
                  <a:pt x="10587" y="3586"/>
                </a:lnTo>
                <a:cubicBezTo>
                  <a:pt x="8399" y="4003"/>
                  <a:pt x="6576" y="4920"/>
                  <a:pt x="5392" y="6505"/>
                </a:cubicBezTo>
                <a:cubicBezTo>
                  <a:pt x="4207" y="8173"/>
                  <a:pt x="3660" y="10008"/>
                  <a:pt x="4025" y="11926"/>
                </a:cubicBezTo>
                <a:cubicBezTo>
                  <a:pt x="4389" y="13927"/>
                  <a:pt x="5392" y="15512"/>
                  <a:pt x="7214" y="16596"/>
                </a:cubicBezTo>
                <a:cubicBezTo>
                  <a:pt x="10769" y="18931"/>
                  <a:pt x="15690" y="18181"/>
                  <a:pt x="18242" y="14928"/>
                </a:cubicBezTo>
                <a:lnTo>
                  <a:pt x="21341" y="17097"/>
                </a:lnTo>
                <a:cubicBezTo>
                  <a:pt x="18971" y="20015"/>
                  <a:pt x="15508" y="21600"/>
                  <a:pt x="1168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8" name="Shape 2508"/>
          <p:cNvSpPr/>
          <p:nvPr/>
        </p:nvSpPr>
        <p:spPr>
          <a:xfrm>
            <a:off x="3925319" y="5505645"/>
            <a:ext cx="67385" cy="63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62" h="21600" extrusionOk="0">
                <a:moveTo>
                  <a:pt x="10309" y="21600"/>
                </a:moveTo>
                <a:cubicBezTo>
                  <a:pt x="8777" y="21600"/>
                  <a:pt x="7166" y="21246"/>
                  <a:pt x="5795" y="20449"/>
                </a:cubicBezTo>
                <a:cubicBezTo>
                  <a:pt x="3377" y="19121"/>
                  <a:pt x="1443" y="16908"/>
                  <a:pt x="557" y="13987"/>
                </a:cubicBezTo>
                <a:cubicBezTo>
                  <a:pt x="-330" y="11154"/>
                  <a:pt x="-169" y="8056"/>
                  <a:pt x="1121" y="5134"/>
                </a:cubicBezTo>
                <a:lnTo>
                  <a:pt x="4183" y="6905"/>
                </a:lnTo>
                <a:cubicBezTo>
                  <a:pt x="3377" y="8852"/>
                  <a:pt x="3377" y="10711"/>
                  <a:pt x="3861" y="12836"/>
                </a:cubicBezTo>
                <a:cubicBezTo>
                  <a:pt x="4425" y="14784"/>
                  <a:pt x="5795" y="16289"/>
                  <a:pt x="7327" y="17262"/>
                </a:cubicBezTo>
                <a:cubicBezTo>
                  <a:pt x="9100" y="18236"/>
                  <a:pt x="10873" y="18236"/>
                  <a:pt x="12727" y="17616"/>
                </a:cubicBezTo>
                <a:cubicBezTo>
                  <a:pt x="14500" y="17085"/>
                  <a:pt x="15870" y="15492"/>
                  <a:pt x="16757" y="13810"/>
                </a:cubicBezTo>
                <a:cubicBezTo>
                  <a:pt x="17643" y="11862"/>
                  <a:pt x="17643" y="10003"/>
                  <a:pt x="17079" y="7879"/>
                </a:cubicBezTo>
                <a:cubicBezTo>
                  <a:pt x="16595" y="5931"/>
                  <a:pt x="15225" y="4426"/>
                  <a:pt x="13613" y="3452"/>
                </a:cubicBezTo>
                <a:lnTo>
                  <a:pt x="15225" y="0"/>
                </a:lnTo>
                <a:cubicBezTo>
                  <a:pt x="17643" y="1328"/>
                  <a:pt x="19577" y="3718"/>
                  <a:pt x="20464" y="6551"/>
                </a:cubicBezTo>
                <a:cubicBezTo>
                  <a:pt x="21270" y="9472"/>
                  <a:pt x="21109" y="12482"/>
                  <a:pt x="19900" y="15315"/>
                </a:cubicBezTo>
                <a:cubicBezTo>
                  <a:pt x="18691" y="17970"/>
                  <a:pt x="16595" y="20095"/>
                  <a:pt x="14016" y="21069"/>
                </a:cubicBezTo>
                <a:cubicBezTo>
                  <a:pt x="12727" y="21423"/>
                  <a:pt x="11518" y="21600"/>
                  <a:pt x="1030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09" name="Shape 2509"/>
          <p:cNvSpPr/>
          <p:nvPr/>
        </p:nvSpPr>
        <p:spPr>
          <a:xfrm>
            <a:off x="3936826" y="5472512"/>
            <a:ext cx="27167" cy="64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61" y="21166"/>
                </a:moveTo>
                <a:lnTo>
                  <a:pt x="13121" y="21600"/>
                </a:lnTo>
                <a:lnTo>
                  <a:pt x="0" y="954"/>
                </a:lnTo>
                <a:lnTo>
                  <a:pt x="8479" y="0"/>
                </a:lnTo>
                <a:lnTo>
                  <a:pt x="21600" y="20646"/>
                </a:lnTo>
                <a:lnTo>
                  <a:pt x="17361" y="2116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0" name="Shape 2510"/>
          <p:cNvSpPr/>
          <p:nvPr/>
        </p:nvSpPr>
        <p:spPr>
          <a:xfrm>
            <a:off x="3941396" y="5440522"/>
            <a:ext cx="24877" cy="16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25" y="18171"/>
                </a:moveTo>
                <a:lnTo>
                  <a:pt x="2250" y="21600"/>
                </a:lnTo>
                <a:lnTo>
                  <a:pt x="0" y="7543"/>
                </a:lnTo>
                <a:lnTo>
                  <a:pt x="19350" y="0"/>
                </a:lnTo>
                <a:lnTo>
                  <a:pt x="21600" y="14400"/>
                </a:lnTo>
                <a:lnTo>
                  <a:pt x="11925" y="1817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1" name="Shape 2511"/>
          <p:cNvSpPr/>
          <p:nvPr/>
        </p:nvSpPr>
        <p:spPr>
          <a:xfrm>
            <a:off x="3862563" y="5463372"/>
            <a:ext cx="35162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945"/>
                </a:moveTo>
                <a:lnTo>
                  <a:pt x="1104" y="21600"/>
                </a:lnTo>
                <a:lnTo>
                  <a:pt x="0" y="7311"/>
                </a:lnTo>
                <a:lnTo>
                  <a:pt x="20496" y="0"/>
                </a:lnTo>
                <a:lnTo>
                  <a:pt x="21600" y="14289"/>
                </a:lnTo>
                <a:lnTo>
                  <a:pt x="11352" y="179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2" name="Shape 2512"/>
          <p:cNvSpPr/>
          <p:nvPr/>
        </p:nvSpPr>
        <p:spPr>
          <a:xfrm>
            <a:off x="3835143" y="5469085"/>
            <a:ext cx="111706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8" y="21600"/>
                </a:moveTo>
                <a:lnTo>
                  <a:pt x="0" y="21600"/>
                </a:lnTo>
                <a:lnTo>
                  <a:pt x="0" y="17419"/>
                </a:lnTo>
                <a:lnTo>
                  <a:pt x="9365" y="6735"/>
                </a:lnTo>
                <a:lnTo>
                  <a:pt x="20291" y="0"/>
                </a:lnTo>
                <a:lnTo>
                  <a:pt x="20694" y="1703"/>
                </a:lnTo>
                <a:lnTo>
                  <a:pt x="21600" y="2710"/>
                </a:lnTo>
                <a:lnTo>
                  <a:pt x="12638" y="21600"/>
                </a:lnTo>
                <a:close/>
                <a:moveTo>
                  <a:pt x="2971" y="18271"/>
                </a:moveTo>
                <a:lnTo>
                  <a:pt x="11429" y="18271"/>
                </a:lnTo>
                <a:lnTo>
                  <a:pt x="17673" y="5187"/>
                </a:lnTo>
                <a:lnTo>
                  <a:pt x="10372" y="9755"/>
                </a:lnTo>
                <a:lnTo>
                  <a:pt x="2971" y="1827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3" name="Shape 2513"/>
          <p:cNvSpPr/>
          <p:nvPr/>
        </p:nvSpPr>
        <p:spPr>
          <a:xfrm>
            <a:off x="3936826" y="5463372"/>
            <a:ext cx="11166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4" name="Shape 2514"/>
          <p:cNvSpPr/>
          <p:nvPr/>
        </p:nvSpPr>
        <p:spPr>
          <a:xfrm>
            <a:off x="4273067" y="5491106"/>
            <a:ext cx="63381" cy="66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46" h="20129" extrusionOk="0">
                <a:moveTo>
                  <a:pt x="10509" y="20129"/>
                </a:moveTo>
                <a:cubicBezTo>
                  <a:pt x="8716" y="20129"/>
                  <a:pt x="7168" y="19817"/>
                  <a:pt x="5537" y="18959"/>
                </a:cubicBezTo>
                <a:cubicBezTo>
                  <a:pt x="484" y="16230"/>
                  <a:pt x="-1554" y="10226"/>
                  <a:pt x="1299" y="5313"/>
                </a:cubicBezTo>
                <a:cubicBezTo>
                  <a:pt x="4070" y="400"/>
                  <a:pt x="10509" y="-1471"/>
                  <a:pt x="15644" y="1258"/>
                </a:cubicBezTo>
                <a:lnTo>
                  <a:pt x="14014" y="4299"/>
                </a:lnTo>
                <a:cubicBezTo>
                  <a:pt x="10672" y="2584"/>
                  <a:pt x="6189" y="3832"/>
                  <a:pt x="4478" y="7029"/>
                </a:cubicBezTo>
                <a:cubicBezTo>
                  <a:pt x="2684" y="10304"/>
                  <a:pt x="3989" y="14437"/>
                  <a:pt x="7331" y="16074"/>
                </a:cubicBezTo>
                <a:cubicBezTo>
                  <a:pt x="8879" y="16932"/>
                  <a:pt x="10835" y="17088"/>
                  <a:pt x="12629" y="16620"/>
                </a:cubicBezTo>
                <a:cubicBezTo>
                  <a:pt x="14422" y="16074"/>
                  <a:pt x="15971" y="14904"/>
                  <a:pt x="16867" y="13423"/>
                </a:cubicBezTo>
                <a:lnTo>
                  <a:pt x="20046" y="14904"/>
                </a:lnTo>
                <a:cubicBezTo>
                  <a:pt x="18579" y="17244"/>
                  <a:pt x="16460" y="18959"/>
                  <a:pt x="13688" y="19817"/>
                </a:cubicBezTo>
                <a:cubicBezTo>
                  <a:pt x="12629" y="19973"/>
                  <a:pt x="11569" y="20129"/>
                  <a:pt x="10509" y="20129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5" name="Shape 2515"/>
          <p:cNvSpPr/>
          <p:nvPr/>
        </p:nvSpPr>
        <p:spPr>
          <a:xfrm>
            <a:off x="4303573" y="5474798"/>
            <a:ext cx="143698" cy="55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73" y="12879"/>
                </a:moveTo>
                <a:lnTo>
                  <a:pt x="546" y="21600"/>
                </a:lnTo>
                <a:lnTo>
                  <a:pt x="0" y="17442"/>
                </a:lnTo>
                <a:lnTo>
                  <a:pt x="21054" y="0"/>
                </a:lnTo>
                <a:lnTo>
                  <a:pt x="21600" y="4158"/>
                </a:lnTo>
                <a:lnTo>
                  <a:pt x="11073" y="1287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6" name="Shape 2516"/>
          <p:cNvSpPr/>
          <p:nvPr/>
        </p:nvSpPr>
        <p:spPr>
          <a:xfrm>
            <a:off x="4293290" y="5446234"/>
            <a:ext cx="118564" cy="54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5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3332"/>
                </a:lnTo>
                <a:lnTo>
                  <a:pt x="19576" y="13332"/>
                </a:lnTo>
                <a:lnTo>
                  <a:pt x="19576" y="4444"/>
                </a:lnTo>
                <a:lnTo>
                  <a:pt x="4518" y="4444"/>
                </a:lnTo>
                <a:lnTo>
                  <a:pt x="10212" y="18500"/>
                </a:lnTo>
                <a:lnTo>
                  <a:pt x="85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7" name="Shape 2517"/>
          <p:cNvSpPr/>
          <p:nvPr/>
        </p:nvSpPr>
        <p:spPr>
          <a:xfrm>
            <a:off x="4368696" y="5521640"/>
            <a:ext cx="30594" cy="35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0" y="19360"/>
                </a:moveTo>
                <a:lnTo>
                  <a:pt x="15480" y="21600"/>
                </a:lnTo>
                <a:lnTo>
                  <a:pt x="0" y="4320"/>
                </a:lnTo>
                <a:lnTo>
                  <a:pt x="6120" y="0"/>
                </a:lnTo>
                <a:lnTo>
                  <a:pt x="21600" y="17280"/>
                </a:lnTo>
                <a:lnTo>
                  <a:pt x="18540" y="1936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8" name="Shape 2518"/>
          <p:cNvSpPr/>
          <p:nvPr/>
        </p:nvSpPr>
        <p:spPr>
          <a:xfrm>
            <a:off x="5191305" y="5429097"/>
            <a:ext cx="111708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50" y="19450"/>
                </a:moveTo>
                <a:lnTo>
                  <a:pt x="19450" y="19450"/>
                </a:lnTo>
                <a:lnTo>
                  <a:pt x="19450" y="2150"/>
                </a:lnTo>
                <a:lnTo>
                  <a:pt x="2150" y="2150"/>
                </a:lnTo>
                <a:lnTo>
                  <a:pt x="2150" y="1945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19" name="Shape 2519"/>
          <p:cNvSpPr/>
          <p:nvPr/>
        </p:nvSpPr>
        <p:spPr>
          <a:xfrm>
            <a:off x="5314696" y="5451947"/>
            <a:ext cx="5572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8916"/>
                </a:lnTo>
                <a:lnTo>
                  <a:pt x="17300" y="18916"/>
                </a:lnTo>
                <a:lnTo>
                  <a:pt x="17300" y="9739"/>
                </a:lnTo>
                <a:lnTo>
                  <a:pt x="11600" y="2747"/>
                </a:lnTo>
                <a:lnTo>
                  <a:pt x="4300" y="2747"/>
                </a:lnTo>
                <a:lnTo>
                  <a:pt x="4300" y="10800"/>
                </a:lnTo>
                <a:lnTo>
                  <a:pt x="12900" y="10800"/>
                </a:lnTo>
                <a:lnTo>
                  <a:pt x="12900" y="13547"/>
                </a:lnTo>
                <a:lnTo>
                  <a:pt x="0" y="13547"/>
                </a:lnTo>
                <a:lnTo>
                  <a:pt x="0" y="0"/>
                </a:lnTo>
                <a:lnTo>
                  <a:pt x="14200" y="0"/>
                </a:lnTo>
                <a:lnTo>
                  <a:pt x="21600" y="9177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0" name="Shape 2520"/>
          <p:cNvSpPr/>
          <p:nvPr/>
        </p:nvSpPr>
        <p:spPr>
          <a:xfrm>
            <a:off x="5213012" y="5496505"/>
            <a:ext cx="6715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1" name="Shape 2521"/>
          <p:cNvSpPr/>
          <p:nvPr/>
        </p:nvSpPr>
        <p:spPr>
          <a:xfrm>
            <a:off x="5320409" y="5552488"/>
            <a:ext cx="4430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1805"/>
                  <a:pt x="0" y="0"/>
                </a:cubicBezTo>
                <a:lnTo>
                  <a:pt x="5369" y="0"/>
                </a:lnTo>
                <a:cubicBezTo>
                  <a:pt x="5369" y="5777"/>
                  <a:pt x="7991" y="10800"/>
                  <a:pt x="10862" y="10800"/>
                </a:cubicBezTo>
                <a:cubicBezTo>
                  <a:pt x="13859" y="10800"/>
                  <a:pt x="16231" y="5777"/>
                  <a:pt x="16231" y="0"/>
                </a:cubicBezTo>
                <a:lnTo>
                  <a:pt x="21600" y="0"/>
                </a:lnTo>
                <a:cubicBezTo>
                  <a:pt x="21600" y="11805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2" name="Shape 2522"/>
          <p:cNvSpPr/>
          <p:nvPr/>
        </p:nvSpPr>
        <p:spPr>
          <a:xfrm>
            <a:off x="5213012" y="5552488"/>
            <a:ext cx="44303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1805"/>
                  <a:pt x="0" y="0"/>
                </a:cubicBezTo>
                <a:lnTo>
                  <a:pt x="5494" y="0"/>
                </a:lnTo>
                <a:cubicBezTo>
                  <a:pt x="5494" y="5777"/>
                  <a:pt x="7866" y="10800"/>
                  <a:pt x="10862" y="10800"/>
                </a:cubicBezTo>
                <a:cubicBezTo>
                  <a:pt x="13859" y="10800"/>
                  <a:pt x="16231" y="5777"/>
                  <a:pt x="16231" y="0"/>
                </a:cubicBezTo>
                <a:lnTo>
                  <a:pt x="21600" y="0"/>
                </a:lnTo>
                <a:cubicBezTo>
                  <a:pt x="21600" y="11805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3" name="Shape 2523"/>
          <p:cNvSpPr/>
          <p:nvPr/>
        </p:nvSpPr>
        <p:spPr>
          <a:xfrm>
            <a:off x="4732015" y="5486222"/>
            <a:ext cx="179116" cy="50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6676"/>
                </a:lnTo>
                <a:lnTo>
                  <a:pt x="20227" y="16676"/>
                </a:lnTo>
                <a:lnTo>
                  <a:pt x="20227" y="10968"/>
                </a:lnTo>
                <a:lnTo>
                  <a:pt x="17199" y="4365"/>
                </a:lnTo>
                <a:lnTo>
                  <a:pt x="17886" y="0"/>
                </a:lnTo>
                <a:lnTo>
                  <a:pt x="21600" y="8058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4" name="Shape 2524"/>
          <p:cNvSpPr/>
          <p:nvPr/>
        </p:nvSpPr>
        <p:spPr>
          <a:xfrm>
            <a:off x="4732015" y="5434809"/>
            <a:ext cx="129987" cy="79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7" y="21600"/>
                </a:moveTo>
                <a:lnTo>
                  <a:pt x="0" y="20969"/>
                </a:lnTo>
                <a:lnTo>
                  <a:pt x="3018" y="0"/>
                </a:lnTo>
                <a:lnTo>
                  <a:pt x="19358" y="0"/>
                </a:lnTo>
                <a:lnTo>
                  <a:pt x="21600" y="16691"/>
                </a:lnTo>
                <a:lnTo>
                  <a:pt x="4699" y="16691"/>
                </a:lnTo>
                <a:lnTo>
                  <a:pt x="4699" y="13675"/>
                </a:lnTo>
                <a:lnTo>
                  <a:pt x="19358" y="13675"/>
                </a:lnTo>
                <a:lnTo>
                  <a:pt x="17892" y="3086"/>
                </a:lnTo>
                <a:lnTo>
                  <a:pt x="4484" y="3086"/>
                </a:lnTo>
                <a:lnTo>
                  <a:pt x="189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5" name="Shape 2525"/>
          <p:cNvSpPr/>
          <p:nvPr/>
        </p:nvSpPr>
        <p:spPr>
          <a:xfrm>
            <a:off x="4843981" y="5546775"/>
            <a:ext cx="44302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2056"/>
                  <a:pt x="0" y="0"/>
                </a:cubicBezTo>
                <a:lnTo>
                  <a:pt x="5369" y="0"/>
                </a:lnTo>
                <a:cubicBezTo>
                  <a:pt x="5369" y="6028"/>
                  <a:pt x="7991" y="10800"/>
                  <a:pt x="10862" y="10800"/>
                </a:cubicBezTo>
                <a:cubicBezTo>
                  <a:pt x="13859" y="10800"/>
                  <a:pt x="16231" y="6028"/>
                  <a:pt x="16231" y="0"/>
                </a:cubicBezTo>
                <a:lnTo>
                  <a:pt x="21600" y="0"/>
                </a:lnTo>
                <a:cubicBezTo>
                  <a:pt x="21600" y="12056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6" name="Shape 2526"/>
          <p:cNvSpPr/>
          <p:nvPr/>
        </p:nvSpPr>
        <p:spPr>
          <a:xfrm>
            <a:off x="4748010" y="5546775"/>
            <a:ext cx="44303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2056"/>
                  <a:pt x="0" y="0"/>
                </a:cubicBezTo>
                <a:lnTo>
                  <a:pt x="5494" y="0"/>
                </a:lnTo>
                <a:cubicBezTo>
                  <a:pt x="5494" y="6028"/>
                  <a:pt x="7866" y="10800"/>
                  <a:pt x="10862" y="10800"/>
                </a:cubicBezTo>
                <a:cubicBezTo>
                  <a:pt x="13859" y="10800"/>
                  <a:pt x="16231" y="6028"/>
                  <a:pt x="16231" y="0"/>
                </a:cubicBezTo>
                <a:lnTo>
                  <a:pt x="21600" y="0"/>
                </a:lnTo>
                <a:cubicBezTo>
                  <a:pt x="21600" y="12056"/>
                  <a:pt x="16731" y="21600"/>
                  <a:pt x="108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7" name="Shape 2527"/>
          <p:cNvSpPr/>
          <p:nvPr/>
        </p:nvSpPr>
        <p:spPr>
          <a:xfrm>
            <a:off x="5679158" y="5443950"/>
            <a:ext cx="21453" cy="36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687"/>
                </a:moveTo>
                <a:lnTo>
                  <a:pt x="11057" y="21600"/>
                </a:lnTo>
                <a:lnTo>
                  <a:pt x="0" y="1977"/>
                </a:lnTo>
                <a:lnTo>
                  <a:pt x="10543" y="0"/>
                </a:lnTo>
                <a:lnTo>
                  <a:pt x="21600" y="19623"/>
                </a:lnTo>
                <a:lnTo>
                  <a:pt x="16200" y="2068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8" name="Shape 2528"/>
          <p:cNvSpPr/>
          <p:nvPr/>
        </p:nvSpPr>
        <p:spPr>
          <a:xfrm>
            <a:off x="5712290" y="5443950"/>
            <a:ext cx="21453" cy="36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20687"/>
                </a:moveTo>
                <a:lnTo>
                  <a:pt x="11057" y="21600"/>
                </a:lnTo>
                <a:lnTo>
                  <a:pt x="0" y="1977"/>
                </a:lnTo>
                <a:lnTo>
                  <a:pt x="10543" y="0"/>
                </a:lnTo>
                <a:lnTo>
                  <a:pt x="21600" y="19623"/>
                </a:lnTo>
                <a:lnTo>
                  <a:pt x="16200" y="2068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29" name="Shape 2529"/>
          <p:cNvSpPr/>
          <p:nvPr/>
        </p:nvSpPr>
        <p:spPr>
          <a:xfrm>
            <a:off x="5662020" y="5513643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98"/>
                  <a:pt x="0" y="10800"/>
                </a:cubicBezTo>
                <a:cubicBezTo>
                  <a:pt x="0" y="4902"/>
                  <a:pt x="4902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95" y="3572"/>
                  <a:pt x="3655" y="6812"/>
                  <a:pt x="3655" y="10800"/>
                </a:cubicBezTo>
                <a:cubicBezTo>
                  <a:pt x="3655" y="14788"/>
                  <a:pt x="6895" y="17945"/>
                  <a:pt x="10800" y="17945"/>
                </a:cubicBezTo>
                <a:cubicBezTo>
                  <a:pt x="14788" y="17945"/>
                  <a:pt x="18028" y="14788"/>
                  <a:pt x="18028" y="10800"/>
                </a:cubicBezTo>
                <a:cubicBezTo>
                  <a:pt x="18028" y="6812"/>
                  <a:pt x="14788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0" name="Shape 2530"/>
          <p:cNvSpPr/>
          <p:nvPr/>
        </p:nvSpPr>
        <p:spPr>
          <a:xfrm>
            <a:off x="5762561" y="5513643"/>
            <a:ext cx="6715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8" y="21600"/>
                </a:moveTo>
                <a:cubicBezTo>
                  <a:pt x="4837" y="21600"/>
                  <a:pt x="0" y="16698"/>
                  <a:pt x="0" y="10800"/>
                </a:cubicBezTo>
                <a:cubicBezTo>
                  <a:pt x="0" y="4902"/>
                  <a:pt x="4837" y="0"/>
                  <a:pt x="10758" y="0"/>
                </a:cubicBezTo>
                <a:cubicBezTo>
                  <a:pt x="16763" y="0"/>
                  <a:pt x="21600" y="4902"/>
                  <a:pt x="21600" y="10800"/>
                </a:cubicBezTo>
                <a:cubicBezTo>
                  <a:pt x="21600" y="16698"/>
                  <a:pt x="16763" y="21600"/>
                  <a:pt x="10758" y="21600"/>
                </a:cubicBezTo>
                <a:close/>
                <a:moveTo>
                  <a:pt x="10758" y="3572"/>
                </a:moveTo>
                <a:cubicBezTo>
                  <a:pt x="6839" y="3572"/>
                  <a:pt x="3586" y="6812"/>
                  <a:pt x="3586" y="10800"/>
                </a:cubicBezTo>
                <a:cubicBezTo>
                  <a:pt x="3586" y="14788"/>
                  <a:pt x="6839" y="17945"/>
                  <a:pt x="10758" y="17945"/>
                </a:cubicBezTo>
                <a:cubicBezTo>
                  <a:pt x="14761" y="17945"/>
                  <a:pt x="18014" y="14788"/>
                  <a:pt x="18014" y="10800"/>
                </a:cubicBezTo>
                <a:cubicBezTo>
                  <a:pt x="18014" y="6812"/>
                  <a:pt x="14761" y="3572"/>
                  <a:pt x="10758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1" name="Shape 2531"/>
          <p:cNvSpPr/>
          <p:nvPr/>
        </p:nvSpPr>
        <p:spPr>
          <a:xfrm>
            <a:off x="5650595" y="5423384"/>
            <a:ext cx="179116" cy="9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16" y="21600"/>
                </a:moveTo>
                <a:lnTo>
                  <a:pt x="0" y="17046"/>
                </a:lnTo>
                <a:lnTo>
                  <a:pt x="0" y="0"/>
                </a:lnTo>
                <a:lnTo>
                  <a:pt x="21600" y="0"/>
                </a:lnTo>
                <a:lnTo>
                  <a:pt x="21600" y="2646"/>
                </a:lnTo>
                <a:lnTo>
                  <a:pt x="1342" y="2646"/>
                </a:lnTo>
                <a:lnTo>
                  <a:pt x="1342" y="14892"/>
                </a:lnTo>
                <a:lnTo>
                  <a:pt x="12142" y="18400"/>
                </a:lnTo>
                <a:lnTo>
                  <a:pt x="12142" y="5354"/>
                </a:lnTo>
                <a:lnTo>
                  <a:pt x="13516" y="5354"/>
                </a:lnTo>
                <a:lnTo>
                  <a:pt x="135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2" name="Shape 2532"/>
          <p:cNvSpPr/>
          <p:nvPr/>
        </p:nvSpPr>
        <p:spPr>
          <a:xfrm>
            <a:off x="5773986" y="5446234"/>
            <a:ext cx="55726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300" y="21600"/>
                </a:lnTo>
                <a:lnTo>
                  <a:pt x="17300" y="12927"/>
                </a:lnTo>
                <a:lnTo>
                  <a:pt x="13600" y="3586"/>
                </a:lnTo>
                <a:lnTo>
                  <a:pt x="4300" y="3586"/>
                </a:lnTo>
                <a:lnTo>
                  <a:pt x="4300" y="14428"/>
                </a:lnTo>
                <a:lnTo>
                  <a:pt x="13000" y="14428"/>
                </a:lnTo>
                <a:lnTo>
                  <a:pt x="13000" y="18014"/>
                </a:lnTo>
                <a:lnTo>
                  <a:pt x="0" y="18014"/>
                </a:lnTo>
                <a:lnTo>
                  <a:pt x="0" y="0"/>
                </a:lnTo>
                <a:lnTo>
                  <a:pt x="16600" y="0"/>
                </a:lnTo>
                <a:lnTo>
                  <a:pt x="21600" y="12259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3" name="Shape 2533"/>
          <p:cNvSpPr/>
          <p:nvPr/>
        </p:nvSpPr>
        <p:spPr>
          <a:xfrm>
            <a:off x="3884271" y="4953002"/>
            <a:ext cx="106860" cy="106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62" h="20652" extrusionOk="0">
                <a:moveTo>
                  <a:pt x="13700" y="20652"/>
                </a:moveTo>
                <a:lnTo>
                  <a:pt x="12200" y="19155"/>
                </a:lnTo>
                <a:lnTo>
                  <a:pt x="16300" y="15015"/>
                </a:lnTo>
                <a:cubicBezTo>
                  <a:pt x="19250" y="12122"/>
                  <a:pt x="19250" y="7283"/>
                  <a:pt x="16300" y="4340"/>
                </a:cubicBezTo>
                <a:cubicBezTo>
                  <a:pt x="13400" y="1446"/>
                  <a:pt x="8550" y="1446"/>
                  <a:pt x="5600" y="4340"/>
                </a:cubicBezTo>
                <a:lnTo>
                  <a:pt x="1500" y="8430"/>
                </a:lnTo>
                <a:lnTo>
                  <a:pt x="0" y="6934"/>
                </a:lnTo>
                <a:lnTo>
                  <a:pt x="4100" y="2843"/>
                </a:lnTo>
                <a:cubicBezTo>
                  <a:pt x="7900" y="-948"/>
                  <a:pt x="14050" y="-948"/>
                  <a:pt x="17850" y="2843"/>
                </a:cubicBezTo>
                <a:cubicBezTo>
                  <a:pt x="21600" y="6634"/>
                  <a:pt x="21600" y="12770"/>
                  <a:pt x="17850" y="16561"/>
                </a:cubicBezTo>
                <a:lnTo>
                  <a:pt x="13700" y="206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4" name="Shape 2534"/>
          <p:cNvSpPr/>
          <p:nvPr/>
        </p:nvSpPr>
        <p:spPr>
          <a:xfrm>
            <a:off x="3812662" y="5002940"/>
            <a:ext cx="130761" cy="129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1600" extrusionOk="0">
                <a:moveTo>
                  <a:pt x="8111" y="21600"/>
                </a:moveTo>
                <a:cubicBezTo>
                  <a:pt x="5959" y="21600"/>
                  <a:pt x="3890" y="20736"/>
                  <a:pt x="2359" y="19138"/>
                </a:cubicBezTo>
                <a:cubicBezTo>
                  <a:pt x="-786" y="15898"/>
                  <a:pt x="-786" y="10541"/>
                  <a:pt x="2359" y="7301"/>
                </a:cubicBezTo>
                <a:lnTo>
                  <a:pt x="9352" y="0"/>
                </a:lnTo>
                <a:lnTo>
                  <a:pt x="20814" y="11880"/>
                </a:lnTo>
                <a:lnTo>
                  <a:pt x="13821" y="19138"/>
                </a:lnTo>
                <a:cubicBezTo>
                  <a:pt x="12290" y="20736"/>
                  <a:pt x="10221" y="21600"/>
                  <a:pt x="8111" y="21600"/>
                </a:cubicBezTo>
                <a:close/>
                <a:moveTo>
                  <a:pt x="9352" y="2635"/>
                </a:moveTo>
                <a:lnTo>
                  <a:pt x="3600" y="8597"/>
                </a:lnTo>
                <a:cubicBezTo>
                  <a:pt x="1200" y="11102"/>
                  <a:pt x="1200" y="15336"/>
                  <a:pt x="3600" y="17842"/>
                </a:cubicBezTo>
                <a:cubicBezTo>
                  <a:pt x="4800" y="19051"/>
                  <a:pt x="6373" y="19699"/>
                  <a:pt x="7986" y="19699"/>
                </a:cubicBezTo>
                <a:cubicBezTo>
                  <a:pt x="9600" y="19699"/>
                  <a:pt x="11214" y="19051"/>
                  <a:pt x="12373" y="17842"/>
                </a:cubicBezTo>
                <a:lnTo>
                  <a:pt x="18124" y="11880"/>
                </a:lnTo>
                <a:lnTo>
                  <a:pt x="9352" y="263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5" name="Shape 2535"/>
          <p:cNvSpPr/>
          <p:nvPr/>
        </p:nvSpPr>
        <p:spPr>
          <a:xfrm>
            <a:off x="4273867" y="5109194"/>
            <a:ext cx="21453" cy="21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57" y="14914"/>
                </a:moveTo>
                <a:lnTo>
                  <a:pt x="7714" y="21600"/>
                </a:lnTo>
                <a:lnTo>
                  <a:pt x="0" y="13886"/>
                </a:lnTo>
                <a:lnTo>
                  <a:pt x="13629" y="0"/>
                </a:lnTo>
                <a:lnTo>
                  <a:pt x="21600" y="7971"/>
                </a:lnTo>
                <a:lnTo>
                  <a:pt x="14657" y="1491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6" name="Shape 2536"/>
          <p:cNvSpPr/>
          <p:nvPr/>
        </p:nvSpPr>
        <p:spPr>
          <a:xfrm>
            <a:off x="4397259" y="4972092"/>
            <a:ext cx="35156" cy="35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18" y="13280"/>
                </a:moveTo>
                <a:lnTo>
                  <a:pt x="4836" y="21600"/>
                </a:lnTo>
                <a:lnTo>
                  <a:pt x="0" y="16640"/>
                </a:lnTo>
                <a:lnTo>
                  <a:pt x="16764" y="0"/>
                </a:lnTo>
                <a:lnTo>
                  <a:pt x="21600" y="4960"/>
                </a:lnTo>
                <a:lnTo>
                  <a:pt x="13218" y="1328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7" name="Shape 2537"/>
          <p:cNvSpPr/>
          <p:nvPr/>
        </p:nvSpPr>
        <p:spPr>
          <a:xfrm>
            <a:off x="4414396" y="4954954"/>
            <a:ext cx="36300" cy="36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14" y="19131"/>
                </a:moveTo>
                <a:lnTo>
                  <a:pt x="16783" y="21600"/>
                </a:lnTo>
                <a:lnTo>
                  <a:pt x="0" y="4783"/>
                </a:lnTo>
                <a:lnTo>
                  <a:pt x="4662" y="0"/>
                </a:lnTo>
                <a:lnTo>
                  <a:pt x="21600" y="16817"/>
                </a:lnTo>
                <a:lnTo>
                  <a:pt x="19114" y="1913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8" name="Shape 2538"/>
          <p:cNvSpPr/>
          <p:nvPr/>
        </p:nvSpPr>
        <p:spPr>
          <a:xfrm>
            <a:off x="4299003" y="4988087"/>
            <a:ext cx="117420" cy="117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97" y="21600"/>
                </a:moveTo>
                <a:lnTo>
                  <a:pt x="7216" y="20166"/>
                </a:lnTo>
                <a:lnTo>
                  <a:pt x="18685" y="8793"/>
                </a:lnTo>
                <a:lnTo>
                  <a:pt x="12807" y="2867"/>
                </a:lnTo>
                <a:lnTo>
                  <a:pt x="1434" y="14336"/>
                </a:lnTo>
                <a:lnTo>
                  <a:pt x="0" y="12903"/>
                </a:lnTo>
                <a:lnTo>
                  <a:pt x="12807" y="0"/>
                </a:lnTo>
                <a:lnTo>
                  <a:pt x="21600" y="8793"/>
                </a:lnTo>
                <a:lnTo>
                  <a:pt x="869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39" name="Shape 2539"/>
          <p:cNvSpPr/>
          <p:nvPr/>
        </p:nvSpPr>
        <p:spPr>
          <a:xfrm>
            <a:off x="4310428" y="5054353"/>
            <a:ext cx="16882" cy="16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64" y="16691"/>
                </a:moveTo>
                <a:lnTo>
                  <a:pt x="11455" y="21600"/>
                </a:lnTo>
                <a:lnTo>
                  <a:pt x="0" y="10145"/>
                </a:lnTo>
                <a:lnTo>
                  <a:pt x="9818" y="0"/>
                </a:lnTo>
                <a:lnTo>
                  <a:pt x="21600" y="11455"/>
                </a:lnTo>
                <a:lnTo>
                  <a:pt x="16364" y="1669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0" name="Shape 2540"/>
          <p:cNvSpPr/>
          <p:nvPr/>
        </p:nvSpPr>
        <p:spPr>
          <a:xfrm>
            <a:off x="4327565" y="5037215"/>
            <a:ext cx="16879" cy="16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6691"/>
                </a:moveTo>
                <a:lnTo>
                  <a:pt x="11631" y="21600"/>
                </a:lnTo>
                <a:lnTo>
                  <a:pt x="0" y="10145"/>
                </a:lnTo>
                <a:lnTo>
                  <a:pt x="9969" y="0"/>
                </a:lnTo>
                <a:lnTo>
                  <a:pt x="21600" y="11455"/>
                </a:lnTo>
                <a:lnTo>
                  <a:pt x="16615" y="1669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1" name="Shape 2541"/>
          <p:cNvSpPr/>
          <p:nvPr/>
        </p:nvSpPr>
        <p:spPr>
          <a:xfrm>
            <a:off x="4344703" y="5020077"/>
            <a:ext cx="16879" cy="16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6691"/>
                </a:moveTo>
                <a:lnTo>
                  <a:pt x="11631" y="21600"/>
                </a:lnTo>
                <a:lnTo>
                  <a:pt x="0" y="10145"/>
                </a:lnTo>
                <a:lnTo>
                  <a:pt x="9969" y="0"/>
                </a:lnTo>
                <a:lnTo>
                  <a:pt x="21600" y="11782"/>
                </a:lnTo>
                <a:lnTo>
                  <a:pt x="16615" y="1669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2" name="Shape 2542"/>
          <p:cNvSpPr/>
          <p:nvPr/>
        </p:nvSpPr>
        <p:spPr>
          <a:xfrm>
            <a:off x="4289656" y="5057780"/>
            <a:ext cx="57076" cy="58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46" h="21600" extrusionOk="0">
                <a:moveTo>
                  <a:pt x="11861" y="21600"/>
                </a:moveTo>
                <a:cubicBezTo>
                  <a:pt x="8815" y="21600"/>
                  <a:pt x="5677" y="20341"/>
                  <a:pt x="3461" y="17822"/>
                </a:cubicBezTo>
                <a:cubicBezTo>
                  <a:pt x="-1154" y="12979"/>
                  <a:pt x="-1154" y="5037"/>
                  <a:pt x="3461" y="0"/>
                </a:cubicBezTo>
                <a:lnTo>
                  <a:pt x="6231" y="2906"/>
                </a:lnTo>
                <a:cubicBezTo>
                  <a:pt x="3092" y="6296"/>
                  <a:pt x="3000" y="11623"/>
                  <a:pt x="6231" y="14917"/>
                </a:cubicBezTo>
                <a:cubicBezTo>
                  <a:pt x="9369" y="18307"/>
                  <a:pt x="14446" y="18210"/>
                  <a:pt x="17677" y="14917"/>
                </a:cubicBezTo>
                <a:lnTo>
                  <a:pt x="20446" y="17822"/>
                </a:lnTo>
                <a:cubicBezTo>
                  <a:pt x="18046" y="20341"/>
                  <a:pt x="14815" y="21600"/>
                  <a:pt x="1186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3" name="Shape 2543"/>
          <p:cNvSpPr/>
          <p:nvPr/>
        </p:nvSpPr>
        <p:spPr>
          <a:xfrm>
            <a:off x="5225580" y="4988087"/>
            <a:ext cx="110565" cy="110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0" y="21600"/>
                </a:moveTo>
                <a:lnTo>
                  <a:pt x="0" y="12270"/>
                </a:lnTo>
                <a:lnTo>
                  <a:pt x="12270" y="0"/>
                </a:lnTo>
                <a:lnTo>
                  <a:pt x="21600" y="9279"/>
                </a:lnTo>
                <a:lnTo>
                  <a:pt x="9330" y="21600"/>
                </a:lnTo>
                <a:close/>
                <a:moveTo>
                  <a:pt x="3042" y="12270"/>
                </a:moveTo>
                <a:lnTo>
                  <a:pt x="9330" y="18507"/>
                </a:lnTo>
                <a:lnTo>
                  <a:pt x="18406" y="9431"/>
                </a:lnTo>
                <a:lnTo>
                  <a:pt x="12169" y="3144"/>
                </a:lnTo>
                <a:lnTo>
                  <a:pt x="3042" y="1227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4" name="Shape 2544"/>
          <p:cNvSpPr/>
          <p:nvPr/>
        </p:nvSpPr>
        <p:spPr>
          <a:xfrm>
            <a:off x="5191094" y="5058923"/>
            <a:ext cx="71932" cy="74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5" h="21600" extrusionOk="0">
                <a:moveTo>
                  <a:pt x="9505" y="21600"/>
                </a:moveTo>
                <a:cubicBezTo>
                  <a:pt x="6916" y="21600"/>
                  <a:pt x="4549" y="20611"/>
                  <a:pt x="2774" y="18634"/>
                </a:cubicBezTo>
                <a:cubicBezTo>
                  <a:pt x="-925" y="14831"/>
                  <a:pt x="-925" y="8594"/>
                  <a:pt x="2774" y="4639"/>
                </a:cubicBezTo>
                <a:lnTo>
                  <a:pt x="7212" y="0"/>
                </a:lnTo>
                <a:lnTo>
                  <a:pt x="9505" y="2358"/>
                </a:lnTo>
                <a:lnTo>
                  <a:pt x="4993" y="6921"/>
                </a:lnTo>
                <a:cubicBezTo>
                  <a:pt x="3735" y="8214"/>
                  <a:pt x="3070" y="9887"/>
                  <a:pt x="3070" y="11561"/>
                </a:cubicBezTo>
                <a:cubicBezTo>
                  <a:pt x="3070" y="13310"/>
                  <a:pt x="3735" y="14983"/>
                  <a:pt x="4993" y="16124"/>
                </a:cubicBezTo>
                <a:cubicBezTo>
                  <a:pt x="6250" y="17493"/>
                  <a:pt x="7878" y="18101"/>
                  <a:pt x="9505" y="18101"/>
                </a:cubicBezTo>
                <a:cubicBezTo>
                  <a:pt x="11207" y="18101"/>
                  <a:pt x="12834" y="17493"/>
                  <a:pt x="13943" y="16124"/>
                </a:cubicBezTo>
                <a:lnTo>
                  <a:pt x="18456" y="11561"/>
                </a:lnTo>
                <a:lnTo>
                  <a:pt x="20675" y="13842"/>
                </a:lnTo>
                <a:lnTo>
                  <a:pt x="16163" y="18482"/>
                </a:lnTo>
                <a:cubicBezTo>
                  <a:pt x="14461" y="20611"/>
                  <a:pt x="12020" y="21600"/>
                  <a:pt x="950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5" name="Shape 2545"/>
          <p:cNvSpPr/>
          <p:nvPr/>
        </p:nvSpPr>
        <p:spPr>
          <a:xfrm>
            <a:off x="5297558" y="4952669"/>
            <a:ext cx="72862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67" y="21600"/>
                </a:moveTo>
                <a:lnTo>
                  <a:pt x="11761" y="19217"/>
                </a:lnTo>
                <a:lnTo>
                  <a:pt x="16450" y="14605"/>
                </a:lnTo>
                <a:cubicBezTo>
                  <a:pt x="17757" y="13298"/>
                  <a:pt x="18448" y="11607"/>
                  <a:pt x="18448" y="9916"/>
                </a:cubicBezTo>
                <a:cubicBezTo>
                  <a:pt x="18448" y="8148"/>
                  <a:pt x="17757" y="6457"/>
                  <a:pt x="16450" y="5304"/>
                </a:cubicBezTo>
                <a:cubicBezTo>
                  <a:pt x="13913" y="2767"/>
                  <a:pt x="9609" y="2767"/>
                  <a:pt x="6995" y="5304"/>
                </a:cubicBezTo>
                <a:lnTo>
                  <a:pt x="2306" y="9916"/>
                </a:lnTo>
                <a:lnTo>
                  <a:pt x="0" y="7610"/>
                </a:lnTo>
                <a:lnTo>
                  <a:pt x="4612" y="2921"/>
                </a:lnTo>
                <a:cubicBezTo>
                  <a:pt x="6457" y="1153"/>
                  <a:pt x="8917" y="0"/>
                  <a:pt x="11607" y="0"/>
                </a:cubicBezTo>
                <a:cubicBezTo>
                  <a:pt x="14298" y="0"/>
                  <a:pt x="16757" y="999"/>
                  <a:pt x="18602" y="2921"/>
                </a:cubicBezTo>
                <a:cubicBezTo>
                  <a:pt x="20447" y="4766"/>
                  <a:pt x="21600" y="7302"/>
                  <a:pt x="21600" y="9916"/>
                </a:cubicBezTo>
                <a:cubicBezTo>
                  <a:pt x="21600" y="12606"/>
                  <a:pt x="20601" y="15066"/>
                  <a:pt x="18602" y="16911"/>
                </a:cubicBezTo>
                <a:lnTo>
                  <a:pt x="1406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6" name="Shape 2546"/>
          <p:cNvSpPr/>
          <p:nvPr/>
        </p:nvSpPr>
        <p:spPr>
          <a:xfrm>
            <a:off x="5250716" y="5040643"/>
            <a:ext cx="15738" cy="1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34" y="15934"/>
                </a:moveTo>
                <a:lnTo>
                  <a:pt x="10623" y="21600"/>
                </a:lnTo>
                <a:lnTo>
                  <a:pt x="0" y="10623"/>
                </a:lnTo>
                <a:lnTo>
                  <a:pt x="10623" y="0"/>
                </a:lnTo>
                <a:lnTo>
                  <a:pt x="21600" y="10623"/>
                </a:lnTo>
                <a:lnTo>
                  <a:pt x="15934" y="1593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7" name="Shape 2547"/>
          <p:cNvSpPr/>
          <p:nvPr/>
        </p:nvSpPr>
        <p:spPr>
          <a:xfrm>
            <a:off x="5272423" y="5034930"/>
            <a:ext cx="15738" cy="15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9" y="16289"/>
                </a:moveTo>
                <a:lnTo>
                  <a:pt x="10977" y="21600"/>
                </a:lnTo>
                <a:lnTo>
                  <a:pt x="0" y="10977"/>
                </a:lnTo>
                <a:lnTo>
                  <a:pt x="10977" y="0"/>
                </a:lnTo>
                <a:lnTo>
                  <a:pt x="21600" y="10977"/>
                </a:lnTo>
                <a:lnTo>
                  <a:pt x="16289" y="1628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8" name="Shape 2548"/>
          <p:cNvSpPr/>
          <p:nvPr/>
        </p:nvSpPr>
        <p:spPr>
          <a:xfrm>
            <a:off x="5278136" y="5012080"/>
            <a:ext cx="15738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89" y="16026"/>
                </a:moveTo>
                <a:lnTo>
                  <a:pt x="10623" y="21600"/>
                </a:lnTo>
                <a:lnTo>
                  <a:pt x="0" y="10800"/>
                </a:lnTo>
                <a:lnTo>
                  <a:pt x="10623" y="0"/>
                </a:lnTo>
                <a:lnTo>
                  <a:pt x="21600" y="10800"/>
                </a:lnTo>
                <a:lnTo>
                  <a:pt x="16289" y="1602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49" name="Shape 2549"/>
          <p:cNvSpPr/>
          <p:nvPr/>
        </p:nvSpPr>
        <p:spPr>
          <a:xfrm>
            <a:off x="5266711" y="5056638"/>
            <a:ext cx="15742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6" y="16026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lnTo>
                  <a:pt x="16026" y="1602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0" name="Shape 2550"/>
          <p:cNvSpPr/>
          <p:nvPr/>
        </p:nvSpPr>
        <p:spPr>
          <a:xfrm>
            <a:off x="5295273" y="5029218"/>
            <a:ext cx="15738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34" y="16026"/>
                </a:moveTo>
                <a:lnTo>
                  <a:pt x="10623" y="21600"/>
                </a:lnTo>
                <a:lnTo>
                  <a:pt x="0" y="10800"/>
                </a:lnTo>
                <a:lnTo>
                  <a:pt x="10623" y="0"/>
                </a:lnTo>
                <a:lnTo>
                  <a:pt x="21600" y="10800"/>
                </a:lnTo>
                <a:lnTo>
                  <a:pt x="15934" y="1602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1" name="Shape 2551"/>
          <p:cNvSpPr/>
          <p:nvPr/>
        </p:nvSpPr>
        <p:spPr>
          <a:xfrm>
            <a:off x="4733158" y="4952669"/>
            <a:ext cx="179116" cy="8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75" y="21600"/>
                </a:moveTo>
                <a:lnTo>
                  <a:pt x="18943" y="19816"/>
                </a:lnTo>
                <a:cubicBezTo>
                  <a:pt x="19693" y="18032"/>
                  <a:pt x="20162" y="15547"/>
                  <a:pt x="20162" y="13062"/>
                </a:cubicBezTo>
                <a:cubicBezTo>
                  <a:pt x="20162" y="7391"/>
                  <a:pt x="17880" y="2740"/>
                  <a:pt x="15098" y="2740"/>
                </a:cubicBezTo>
                <a:cubicBezTo>
                  <a:pt x="13629" y="2740"/>
                  <a:pt x="12191" y="4078"/>
                  <a:pt x="11253" y="6308"/>
                </a:cubicBezTo>
                <a:lnTo>
                  <a:pt x="10722" y="7582"/>
                </a:lnTo>
                <a:lnTo>
                  <a:pt x="10190" y="6308"/>
                </a:lnTo>
                <a:cubicBezTo>
                  <a:pt x="9253" y="3950"/>
                  <a:pt x="7846" y="2740"/>
                  <a:pt x="6346" y="2740"/>
                </a:cubicBezTo>
                <a:cubicBezTo>
                  <a:pt x="3564" y="2740"/>
                  <a:pt x="1282" y="7391"/>
                  <a:pt x="1282" y="13062"/>
                </a:cubicBezTo>
                <a:cubicBezTo>
                  <a:pt x="1282" y="15547"/>
                  <a:pt x="1688" y="17904"/>
                  <a:pt x="2501" y="19816"/>
                </a:cubicBezTo>
                <a:lnTo>
                  <a:pt x="1469" y="21600"/>
                </a:lnTo>
                <a:cubicBezTo>
                  <a:pt x="531" y="19242"/>
                  <a:pt x="0" y="16248"/>
                  <a:pt x="0" y="13062"/>
                </a:cubicBezTo>
                <a:cubicBezTo>
                  <a:pt x="0" y="5926"/>
                  <a:pt x="2907" y="0"/>
                  <a:pt x="6408" y="0"/>
                </a:cubicBezTo>
                <a:cubicBezTo>
                  <a:pt x="8034" y="0"/>
                  <a:pt x="9659" y="1211"/>
                  <a:pt x="10784" y="3441"/>
                </a:cubicBezTo>
                <a:cubicBezTo>
                  <a:pt x="11941" y="1211"/>
                  <a:pt x="13535" y="0"/>
                  <a:pt x="15161" y="0"/>
                </a:cubicBezTo>
                <a:cubicBezTo>
                  <a:pt x="18693" y="0"/>
                  <a:pt x="21600" y="5926"/>
                  <a:pt x="21600" y="13062"/>
                </a:cubicBezTo>
                <a:cubicBezTo>
                  <a:pt x="21475" y="16120"/>
                  <a:pt x="20912" y="19115"/>
                  <a:pt x="1997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2" name="Shape 2552"/>
          <p:cNvSpPr/>
          <p:nvPr/>
        </p:nvSpPr>
        <p:spPr>
          <a:xfrm>
            <a:off x="4732015" y="4992657"/>
            <a:ext cx="179116" cy="93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69" y="21600"/>
                </a:moveTo>
                <a:lnTo>
                  <a:pt x="7991" y="12214"/>
                </a:lnTo>
                <a:lnTo>
                  <a:pt x="7179" y="15583"/>
                </a:lnTo>
                <a:lnTo>
                  <a:pt x="0" y="15583"/>
                </a:lnTo>
                <a:lnTo>
                  <a:pt x="0" y="12996"/>
                </a:lnTo>
                <a:lnTo>
                  <a:pt x="6368" y="12996"/>
                </a:lnTo>
                <a:lnTo>
                  <a:pt x="7991" y="5957"/>
                </a:lnTo>
                <a:lnTo>
                  <a:pt x="10082" y="14681"/>
                </a:lnTo>
                <a:lnTo>
                  <a:pt x="12798" y="0"/>
                </a:lnTo>
                <a:lnTo>
                  <a:pt x="15295" y="12996"/>
                </a:lnTo>
                <a:lnTo>
                  <a:pt x="21600" y="12996"/>
                </a:lnTo>
                <a:lnTo>
                  <a:pt x="21600" y="15583"/>
                </a:lnTo>
                <a:lnTo>
                  <a:pt x="14358" y="15583"/>
                </a:lnTo>
                <a:lnTo>
                  <a:pt x="12798" y="7701"/>
                </a:lnTo>
                <a:lnTo>
                  <a:pt x="102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3" name="Shape 2553"/>
          <p:cNvSpPr/>
          <p:nvPr/>
        </p:nvSpPr>
        <p:spPr>
          <a:xfrm>
            <a:off x="4766290" y="5070348"/>
            <a:ext cx="109423" cy="6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8" y="21600"/>
                </a:moveTo>
                <a:lnTo>
                  <a:pt x="9162" y="21600"/>
                </a:lnTo>
                <a:lnTo>
                  <a:pt x="0" y="2520"/>
                </a:lnTo>
                <a:lnTo>
                  <a:pt x="1740" y="0"/>
                </a:lnTo>
                <a:lnTo>
                  <a:pt x="10288" y="17640"/>
                </a:lnTo>
                <a:lnTo>
                  <a:pt x="11312" y="17640"/>
                </a:lnTo>
                <a:lnTo>
                  <a:pt x="19860" y="0"/>
                </a:lnTo>
                <a:lnTo>
                  <a:pt x="21600" y="2520"/>
                </a:lnTo>
                <a:lnTo>
                  <a:pt x="124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4" name="Shape 2554"/>
          <p:cNvSpPr/>
          <p:nvPr/>
        </p:nvSpPr>
        <p:spPr>
          <a:xfrm>
            <a:off x="5706578" y="4952669"/>
            <a:ext cx="67150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5" name="Shape 2555"/>
          <p:cNvSpPr/>
          <p:nvPr/>
        </p:nvSpPr>
        <p:spPr>
          <a:xfrm>
            <a:off x="5667732" y="4975520"/>
            <a:ext cx="145074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73" h="21600" extrusionOk="0">
                <a:moveTo>
                  <a:pt x="18942" y="21600"/>
                </a:moveTo>
                <a:lnTo>
                  <a:pt x="2171" y="21600"/>
                </a:lnTo>
                <a:lnTo>
                  <a:pt x="1947" y="21350"/>
                </a:lnTo>
                <a:cubicBezTo>
                  <a:pt x="711" y="20210"/>
                  <a:pt x="75" y="18642"/>
                  <a:pt x="0" y="16966"/>
                </a:cubicBezTo>
                <a:cubicBezTo>
                  <a:pt x="0" y="15255"/>
                  <a:pt x="636" y="13723"/>
                  <a:pt x="1872" y="12582"/>
                </a:cubicBezTo>
                <a:lnTo>
                  <a:pt x="7300" y="7414"/>
                </a:lnTo>
                <a:lnTo>
                  <a:pt x="7300" y="0"/>
                </a:lnTo>
                <a:lnTo>
                  <a:pt x="8910" y="0"/>
                </a:lnTo>
                <a:lnTo>
                  <a:pt x="8910" y="8020"/>
                </a:lnTo>
                <a:lnTo>
                  <a:pt x="2995" y="13651"/>
                </a:lnTo>
                <a:cubicBezTo>
                  <a:pt x="2096" y="14507"/>
                  <a:pt x="1535" y="15719"/>
                  <a:pt x="1610" y="16966"/>
                </a:cubicBezTo>
                <a:cubicBezTo>
                  <a:pt x="1610" y="18107"/>
                  <a:pt x="2021" y="19212"/>
                  <a:pt x="2845" y="20032"/>
                </a:cubicBezTo>
                <a:lnTo>
                  <a:pt x="18231" y="20032"/>
                </a:lnTo>
                <a:cubicBezTo>
                  <a:pt x="19915" y="18178"/>
                  <a:pt x="19841" y="15327"/>
                  <a:pt x="17969" y="13651"/>
                </a:cubicBezTo>
                <a:lnTo>
                  <a:pt x="12054" y="8020"/>
                </a:lnTo>
                <a:lnTo>
                  <a:pt x="12054" y="0"/>
                </a:lnTo>
                <a:lnTo>
                  <a:pt x="13664" y="0"/>
                </a:lnTo>
                <a:lnTo>
                  <a:pt x="13664" y="7414"/>
                </a:lnTo>
                <a:lnTo>
                  <a:pt x="19092" y="12582"/>
                </a:lnTo>
                <a:cubicBezTo>
                  <a:pt x="21600" y="14970"/>
                  <a:pt x="21600" y="18962"/>
                  <a:pt x="19092" y="21350"/>
                </a:cubicBezTo>
                <a:lnTo>
                  <a:pt x="1894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6" name="Shape 2556"/>
          <p:cNvSpPr/>
          <p:nvPr/>
        </p:nvSpPr>
        <p:spPr>
          <a:xfrm>
            <a:off x="5689440" y="5042928"/>
            <a:ext cx="53442" cy="62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9" y="21600"/>
                </a:moveTo>
                <a:cubicBezTo>
                  <a:pt x="312" y="20797"/>
                  <a:pt x="0" y="19815"/>
                  <a:pt x="0" y="19101"/>
                </a:cubicBezTo>
                <a:cubicBezTo>
                  <a:pt x="0" y="16959"/>
                  <a:pt x="935" y="14995"/>
                  <a:pt x="2700" y="13478"/>
                </a:cubicBezTo>
                <a:lnTo>
                  <a:pt x="18485" y="0"/>
                </a:lnTo>
                <a:lnTo>
                  <a:pt x="21600" y="2678"/>
                </a:lnTo>
                <a:lnTo>
                  <a:pt x="5919" y="16155"/>
                </a:lnTo>
                <a:cubicBezTo>
                  <a:pt x="4985" y="16959"/>
                  <a:pt x="4569" y="17940"/>
                  <a:pt x="4569" y="19101"/>
                </a:cubicBezTo>
                <a:cubicBezTo>
                  <a:pt x="4569" y="19458"/>
                  <a:pt x="4569" y="20083"/>
                  <a:pt x="4777" y="20440"/>
                </a:cubicBezTo>
                <a:lnTo>
                  <a:pt x="51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7" name="Shape 2557"/>
          <p:cNvSpPr/>
          <p:nvPr/>
        </p:nvSpPr>
        <p:spPr>
          <a:xfrm>
            <a:off x="7302210" y="1272066"/>
            <a:ext cx="134557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cubicBezTo>
                  <a:pt x="4879" y="21600"/>
                  <a:pt x="0" y="15159"/>
                  <a:pt x="0" y="7219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219"/>
                </a:lnTo>
                <a:cubicBezTo>
                  <a:pt x="21600" y="15159"/>
                  <a:pt x="16721" y="21600"/>
                  <a:pt x="10842" y="21600"/>
                </a:cubicBezTo>
                <a:close/>
                <a:moveTo>
                  <a:pt x="1793" y="2388"/>
                </a:moveTo>
                <a:lnTo>
                  <a:pt x="1793" y="7219"/>
                </a:lnTo>
                <a:cubicBezTo>
                  <a:pt x="1793" y="13826"/>
                  <a:pt x="5880" y="19212"/>
                  <a:pt x="10842" y="19212"/>
                </a:cubicBezTo>
                <a:cubicBezTo>
                  <a:pt x="15762" y="19212"/>
                  <a:pt x="19807" y="13826"/>
                  <a:pt x="19807" y="7219"/>
                </a:cubicBezTo>
                <a:lnTo>
                  <a:pt x="19807" y="2388"/>
                </a:lnTo>
                <a:lnTo>
                  <a:pt x="1793" y="238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8" name="Shape 2558"/>
          <p:cNvSpPr/>
          <p:nvPr/>
        </p:nvSpPr>
        <p:spPr>
          <a:xfrm>
            <a:off x="7363906" y="1384032"/>
            <a:ext cx="1116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59" name="Shape 2559"/>
          <p:cNvSpPr/>
          <p:nvPr/>
        </p:nvSpPr>
        <p:spPr>
          <a:xfrm>
            <a:off x="7319348" y="1440016"/>
            <a:ext cx="10028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5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0" name="Shape 2560"/>
          <p:cNvSpPr/>
          <p:nvPr/>
        </p:nvSpPr>
        <p:spPr>
          <a:xfrm>
            <a:off x="7323918" y="1299487"/>
            <a:ext cx="45440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83" y="21600"/>
                  <a:pt x="0" y="12960"/>
                  <a:pt x="0" y="2437"/>
                </a:cubicBezTo>
                <a:lnTo>
                  <a:pt x="0" y="0"/>
                </a:lnTo>
                <a:lnTo>
                  <a:pt x="5462" y="0"/>
                </a:lnTo>
                <a:lnTo>
                  <a:pt x="5462" y="2437"/>
                </a:lnTo>
                <a:cubicBezTo>
                  <a:pt x="5462" y="10302"/>
                  <a:pt x="12662" y="16837"/>
                  <a:pt x="21600" y="1683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1" name="Shape 2561"/>
          <p:cNvSpPr/>
          <p:nvPr/>
        </p:nvSpPr>
        <p:spPr>
          <a:xfrm>
            <a:off x="6820070" y="1293774"/>
            <a:ext cx="145983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43" y="21600"/>
                  <a:pt x="0" y="15100"/>
                  <a:pt x="0" y="7100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7100"/>
                </a:lnTo>
                <a:cubicBezTo>
                  <a:pt x="21600" y="15100"/>
                  <a:pt x="16796" y="21600"/>
                  <a:pt x="10800" y="21600"/>
                </a:cubicBezTo>
                <a:close/>
                <a:moveTo>
                  <a:pt x="1653" y="2150"/>
                </a:moveTo>
                <a:lnTo>
                  <a:pt x="1653" y="7100"/>
                </a:lnTo>
                <a:cubicBezTo>
                  <a:pt x="1653" y="13950"/>
                  <a:pt x="5727" y="19450"/>
                  <a:pt x="10800" y="19450"/>
                </a:cubicBezTo>
                <a:cubicBezTo>
                  <a:pt x="15873" y="19450"/>
                  <a:pt x="19947" y="13950"/>
                  <a:pt x="19947" y="7100"/>
                </a:cubicBezTo>
                <a:lnTo>
                  <a:pt x="19947" y="2150"/>
                </a:lnTo>
                <a:lnTo>
                  <a:pt x="1653" y="215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2" name="Shape 2562"/>
          <p:cNvSpPr/>
          <p:nvPr/>
        </p:nvSpPr>
        <p:spPr>
          <a:xfrm>
            <a:off x="6842920" y="1322337"/>
            <a:ext cx="50014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575" y="21600"/>
                  <a:pt x="0" y="13341"/>
                  <a:pt x="0" y="3086"/>
                </a:cubicBezTo>
                <a:lnTo>
                  <a:pt x="0" y="0"/>
                </a:lnTo>
                <a:lnTo>
                  <a:pt x="4788" y="0"/>
                </a:lnTo>
                <a:lnTo>
                  <a:pt x="4788" y="3086"/>
                </a:lnTo>
                <a:cubicBezTo>
                  <a:pt x="4788" y="11163"/>
                  <a:pt x="12247" y="17607"/>
                  <a:pt x="21600" y="1760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3" name="Shape 2563"/>
          <p:cNvSpPr/>
          <p:nvPr/>
        </p:nvSpPr>
        <p:spPr>
          <a:xfrm>
            <a:off x="6976594" y="1305199"/>
            <a:ext cx="2258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74" y="21600"/>
                </a:moveTo>
                <a:lnTo>
                  <a:pt x="0" y="21600"/>
                </a:lnTo>
                <a:lnTo>
                  <a:pt x="0" y="16231"/>
                </a:lnTo>
                <a:lnTo>
                  <a:pt x="5274" y="16231"/>
                </a:lnTo>
                <a:cubicBezTo>
                  <a:pt x="8540" y="16231"/>
                  <a:pt x="10800" y="15108"/>
                  <a:pt x="10800" y="13484"/>
                </a:cubicBezTo>
                <a:lnTo>
                  <a:pt x="10800" y="8116"/>
                </a:lnTo>
                <a:cubicBezTo>
                  <a:pt x="10800" y="6492"/>
                  <a:pt x="8540" y="5369"/>
                  <a:pt x="5274" y="5369"/>
                </a:cubicBezTo>
                <a:lnTo>
                  <a:pt x="0" y="5369"/>
                </a:lnTo>
                <a:lnTo>
                  <a:pt x="0" y="0"/>
                </a:lnTo>
                <a:lnTo>
                  <a:pt x="5274" y="0"/>
                </a:lnTo>
                <a:cubicBezTo>
                  <a:pt x="14567" y="0"/>
                  <a:pt x="21600" y="3496"/>
                  <a:pt x="21600" y="8116"/>
                </a:cubicBezTo>
                <a:lnTo>
                  <a:pt x="21600" y="13484"/>
                </a:lnTo>
                <a:cubicBezTo>
                  <a:pt x="21600" y="18104"/>
                  <a:pt x="14567" y="21600"/>
                  <a:pt x="527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4" name="Shape 2564"/>
          <p:cNvSpPr/>
          <p:nvPr/>
        </p:nvSpPr>
        <p:spPr>
          <a:xfrm>
            <a:off x="6847491" y="1417165"/>
            <a:ext cx="89999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5" name="Shape 2565"/>
          <p:cNvSpPr/>
          <p:nvPr/>
        </p:nvSpPr>
        <p:spPr>
          <a:xfrm>
            <a:off x="6360781" y="1272066"/>
            <a:ext cx="134558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5" y="21600"/>
                </a:moveTo>
                <a:lnTo>
                  <a:pt x="4495" y="21600"/>
                </a:lnTo>
                <a:cubicBezTo>
                  <a:pt x="1956" y="21600"/>
                  <a:pt x="0" y="20133"/>
                  <a:pt x="0" y="18229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18229"/>
                </a:lnTo>
                <a:cubicBezTo>
                  <a:pt x="21600" y="20133"/>
                  <a:pt x="19602" y="21600"/>
                  <a:pt x="17105" y="21600"/>
                </a:cubicBezTo>
                <a:close/>
                <a:moveTo>
                  <a:pt x="10779" y="20258"/>
                </a:moveTo>
                <a:lnTo>
                  <a:pt x="17105" y="20258"/>
                </a:lnTo>
                <a:cubicBezTo>
                  <a:pt x="18645" y="20258"/>
                  <a:pt x="19810" y="19384"/>
                  <a:pt x="19810" y="18229"/>
                </a:cubicBezTo>
                <a:lnTo>
                  <a:pt x="19810" y="1342"/>
                </a:lnTo>
                <a:lnTo>
                  <a:pt x="1790" y="1342"/>
                </a:lnTo>
                <a:lnTo>
                  <a:pt x="1790" y="18229"/>
                </a:lnTo>
                <a:cubicBezTo>
                  <a:pt x="1790" y="19384"/>
                  <a:pt x="2955" y="20258"/>
                  <a:pt x="4495" y="20258"/>
                </a:cubicBezTo>
                <a:lnTo>
                  <a:pt x="10779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6" name="Shape 2566"/>
          <p:cNvSpPr/>
          <p:nvPr/>
        </p:nvSpPr>
        <p:spPr>
          <a:xfrm>
            <a:off x="6505879" y="1282349"/>
            <a:ext cx="34015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18916"/>
                </a:lnTo>
                <a:lnTo>
                  <a:pt x="10800" y="18916"/>
                </a:lnTo>
                <a:cubicBezTo>
                  <a:pt x="12628" y="18916"/>
                  <a:pt x="14455" y="18354"/>
                  <a:pt x="14455" y="17542"/>
                </a:cubicBezTo>
                <a:lnTo>
                  <a:pt x="14455" y="4058"/>
                </a:lnTo>
                <a:cubicBezTo>
                  <a:pt x="14455" y="3246"/>
                  <a:pt x="12960" y="2747"/>
                  <a:pt x="10800" y="2747"/>
                </a:cubicBezTo>
                <a:lnTo>
                  <a:pt x="0" y="2747"/>
                </a:lnTo>
                <a:lnTo>
                  <a:pt x="0" y="0"/>
                </a:lnTo>
                <a:lnTo>
                  <a:pt x="10800" y="0"/>
                </a:lnTo>
                <a:cubicBezTo>
                  <a:pt x="16615" y="0"/>
                  <a:pt x="21600" y="1748"/>
                  <a:pt x="21600" y="4058"/>
                </a:cubicBezTo>
                <a:lnTo>
                  <a:pt x="21600" y="17542"/>
                </a:lnTo>
                <a:cubicBezTo>
                  <a:pt x="21600" y="19852"/>
                  <a:pt x="16615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7" name="Shape 2567"/>
          <p:cNvSpPr/>
          <p:nvPr/>
        </p:nvSpPr>
        <p:spPr>
          <a:xfrm>
            <a:off x="6382488" y="1293774"/>
            <a:ext cx="16879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37" y="21600"/>
                  <a:pt x="0" y="20393"/>
                  <a:pt x="0" y="18895"/>
                </a:cubicBezTo>
                <a:lnTo>
                  <a:pt x="0" y="0"/>
                </a:lnTo>
                <a:lnTo>
                  <a:pt x="14622" y="0"/>
                </a:lnTo>
                <a:lnTo>
                  <a:pt x="14622" y="18895"/>
                </a:lnTo>
                <a:cubicBezTo>
                  <a:pt x="14622" y="19436"/>
                  <a:pt x="17280" y="19769"/>
                  <a:pt x="21600" y="19769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8" name="Shape 2568"/>
          <p:cNvSpPr/>
          <p:nvPr/>
        </p:nvSpPr>
        <p:spPr>
          <a:xfrm>
            <a:off x="8236785" y="1305199"/>
            <a:ext cx="101424" cy="144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31" y="21600"/>
                </a:moveTo>
                <a:lnTo>
                  <a:pt x="2880" y="21600"/>
                </a:lnTo>
                <a:lnTo>
                  <a:pt x="0" y="5670"/>
                </a:lnTo>
                <a:lnTo>
                  <a:pt x="4320" y="0"/>
                </a:lnTo>
                <a:lnTo>
                  <a:pt x="17280" y="0"/>
                </a:lnTo>
                <a:lnTo>
                  <a:pt x="21600" y="5670"/>
                </a:lnTo>
                <a:lnTo>
                  <a:pt x="18831" y="21600"/>
                </a:lnTo>
                <a:close/>
                <a:moveTo>
                  <a:pt x="4929" y="19941"/>
                </a:moveTo>
                <a:lnTo>
                  <a:pt x="16671" y="19941"/>
                </a:lnTo>
                <a:lnTo>
                  <a:pt x="19163" y="5940"/>
                </a:lnTo>
                <a:lnTo>
                  <a:pt x="15840" y="1581"/>
                </a:lnTo>
                <a:lnTo>
                  <a:pt x="5760" y="1581"/>
                </a:lnTo>
                <a:lnTo>
                  <a:pt x="2437" y="5940"/>
                </a:lnTo>
                <a:lnTo>
                  <a:pt x="4929" y="1994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69" name="Shape 2569"/>
          <p:cNvSpPr/>
          <p:nvPr/>
        </p:nvSpPr>
        <p:spPr>
          <a:xfrm>
            <a:off x="8260779" y="1358897"/>
            <a:ext cx="18023" cy="64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20" y="21427"/>
                </a:moveTo>
                <a:lnTo>
                  <a:pt x="8331" y="21600"/>
                </a:lnTo>
                <a:lnTo>
                  <a:pt x="0" y="432"/>
                </a:lnTo>
                <a:lnTo>
                  <a:pt x="13269" y="0"/>
                </a:lnTo>
                <a:lnTo>
                  <a:pt x="21600" y="21168"/>
                </a:lnTo>
                <a:lnTo>
                  <a:pt x="15120" y="2142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0" name="Shape 2570"/>
          <p:cNvSpPr/>
          <p:nvPr/>
        </p:nvSpPr>
        <p:spPr>
          <a:xfrm>
            <a:off x="8257351" y="1272066"/>
            <a:ext cx="6029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631" y="21600"/>
                </a:lnTo>
                <a:lnTo>
                  <a:pt x="17631" y="10676"/>
                </a:lnTo>
                <a:lnTo>
                  <a:pt x="4062" y="10676"/>
                </a:lnTo>
                <a:lnTo>
                  <a:pt x="4062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1" name="Shape 2571"/>
          <p:cNvSpPr/>
          <p:nvPr/>
        </p:nvSpPr>
        <p:spPr>
          <a:xfrm>
            <a:off x="8259636" y="1339475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2" name="Shape 2572"/>
          <p:cNvSpPr/>
          <p:nvPr/>
        </p:nvSpPr>
        <p:spPr>
          <a:xfrm>
            <a:off x="7766070" y="1382890"/>
            <a:ext cx="102569" cy="68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551" y="0"/>
                </a:lnTo>
                <a:lnTo>
                  <a:pt x="4884" y="736"/>
                </a:lnTo>
                <a:lnTo>
                  <a:pt x="2768" y="18082"/>
                </a:lnTo>
                <a:lnTo>
                  <a:pt x="18778" y="18082"/>
                </a:lnTo>
                <a:lnTo>
                  <a:pt x="16661" y="736"/>
                </a:lnTo>
                <a:lnTo>
                  <a:pt x="18995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3" name="Shape 2573"/>
          <p:cNvSpPr/>
          <p:nvPr/>
        </p:nvSpPr>
        <p:spPr>
          <a:xfrm>
            <a:off x="7793491" y="1386318"/>
            <a:ext cx="16871" cy="37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71" y="11250"/>
                </a:moveTo>
                <a:lnTo>
                  <a:pt x="14743" y="21600"/>
                </a:lnTo>
                <a:lnTo>
                  <a:pt x="0" y="20550"/>
                </a:lnTo>
                <a:lnTo>
                  <a:pt x="6857" y="0"/>
                </a:lnTo>
                <a:lnTo>
                  <a:pt x="21600" y="1050"/>
                </a:lnTo>
                <a:lnTo>
                  <a:pt x="18171" y="1125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4" name="Shape 2574"/>
          <p:cNvSpPr/>
          <p:nvPr/>
        </p:nvSpPr>
        <p:spPr>
          <a:xfrm>
            <a:off x="7761500" y="1305199"/>
            <a:ext cx="9457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3718" y="21600"/>
                </a:lnTo>
                <a:lnTo>
                  <a:pt x="3718" y="7756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6256" y="18014"/>
                </a:moveTo>
                <a:lnTo>
                  <a:pt x="19062" y="18014"/>
                </a:lnTo>
                <a:lnTo>
                  <a:pt x="19062" y="3586"/>
                </a:lnTo>
                <a:lnTo>
                  <a:pt x="4898" y="3586"/>
                </a:lnTo>
                <a:lnTo>
                  <a:pt x="6256" y="6672"/>
                </a:lnTo>
                <a:lnTo>
                  <a:pt x="6256" y="1801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5" name="Shape 2575"/>
          <p:cNvSpPr/>
          <p:nvPr/>
        </p:nvSpPr>
        <p:spPr>
          <a:xfrm>
            <a:off x="7794634" y="1272066"/>
            <a:ext cx="44302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231" y="21600"/>
                </a:lnTo>
                <a:cubicBezTo>
                  <a:pt x="16231" y="15641"/>
                  <a:pt x="13859" y="10676"/>
                  <a:pt x="10862" y="10676"/>
                </a:cubicBezTo>
                <a:cubicBezTo>
                  <a:pt x="7991" y="10676"/>
                  <a:pt x="5369" y="15641"/>
                  <a:pt x="5369" y="21600"/>
                </a:cubicBezTo>
                <a:lnTo>
                  <a:pt x="0" y="21600"/>
                </a:lnTo>
                <a:cubicBezTo>
                  <a:pt x="0" y="9683"/>
                  <a:pt x="4994" y="0"/>
                  <a:pt x="10862" y="0"/>
                </a:cubicBezTo>
                <a:cubicBezTo>
                  <a:pt x="16855" y="0"/>
                  <a:pt x="21600" y="9683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6" name="Shape 2576"/>
          <p:cNvSpPr/>
          <p:nvPr/>
        </p:nvSpPr>
        <p:spPr>
          <a:xfrm>
            <a:off x="7867755" y="1316624"/>
            <a:ext cx="22591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62" y="21600"/>
                </a:moveTo>
                <a:lnTo>
                  <a:pt x="0" y="21600"/>
                </a:lnTo>
                <a:lnTo>
                  <a:pt x="0" y="17300"/>
                </a:lnTo>
                <a:lnTo>
                  <a:pt x="5462" y="17300"/>
                </a:lnTo>
                <a:cubicBezTo>
                  <a:pt x="8690" y="17300"/>
                  <a:pt x="10676" y="16400"/>
                  <a:pt x="10676" y="15100"/>
                </a:cubicBezTo>
                <a:lnTo>
                  <a:pt x="10676" y="6500"/>
                </a:lnTo>
                <a:cubicBezTo>
                  <a:pt x="10676" y="5200"/>
                  <a:pt x="8690" y="4300"/>
                  <a:pt x="5462" y="4300"/>
                </a:cubicBezTo>
                <a:lnTo>
                  <a:pt x="0" y="4300"/>
                </a:lnTo>
                <a:lnTo>
                  <a:pt x="0" y="0"/>
                </a:lnTo>
                <a:lnTo>
                  <a:pt x="5462" y="0"/>
                </a:lnTo>
                <a:cubicBezTo>
                  <a:pt x="14648" y="0"/>
                  <a:pt x="21600" y="2800"/>
                  <a:pt x="21600" y="6500"/>
                </a:cubicBezTo>
                <a:lnTo>
                  <a:pt x="21600" y="15100"/>
                </a:lnTo>
                <a:cubicBezTo>
                  <a:pt x="21600" y="18800"/>
                  <a:pt x="13903" y="21600"/>
                  <a:pt x="546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7" name="Shape 2577"/>
          <p:cNvSpPr/>
          <p:nvPr/>
        </p:nvSpPr>
        <p:spPr>
          <a:xfrm>
            <a:off x="7811770" y="1753064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7145" y="0"/>
                </a:lnTo>
                <a:lnTo>
                  <a:pt x="7145" y="14289"/>
                </a:lnTo>
                <a:lnTo>
                  <a:pt x="14289" y="14289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8" name="Shape 2578"/>
          <p:cNvSpPr/>
          <p:nvPr/>
        </p:nvSpPr>
        <p:spPr>
          <a:xfrm>
            <a:off x="7811770" y="1731356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79" name="Shape 2579"/>
          <p:cNvSpPr/>
          <p:nvPr/>
        </p:nvSpPr>
        <p:spPr>
          <a:xfrm>
            <a:off x="7794634" y="1775914"/>
            <a:ext cx="67150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5410"/>
                </a:lnTo>
                <a:cubicBezTo>
                  <a:pt x="0" y="2455"/>
                  <a:pt x="4902" y="0"/>
                  <a:pt x="10800" y="0"/>
                </a:cubicBezTo>
                <a:cubicBezTo>
                  <a:pt x="16782" y="0"/>
                  <a:pt x="21600" y="2455"/>
                  <a:pt x="21600" y="5410"/>
                </a:cubicBezTo>
                <a:lnTo>
                  <a:pt x="21600" y="21600"/>
                </a:lnTo>
                <a:close/>
                <a:moveTo>
                  <a:pt x="3572" y="19810"/>
                </a:moveTo>
                <a:lnTo>
                  <a:pt x="17945" y="19810"/>
                </a:lnTo>
                <a:lnTo>
                  <a:pt x="17945" y="5410"/>
                </a:lnTo>
                <a:cubicBezTo>
                  <a:pt x="17945" y="3454"/>
                  <a:pt x="14788" y="1831"/>
                  <a:pt x="10800" y="1831"/>
                </a:cubicBezTo>
                <a:cubicBezTo>
                  <a:pt x="6895" y="1831"/>
                  <a:pt x="3572" y="3454"/>
                  <a:pt x="3572" y="5410"/>
                </a:cubicBezTo>
                <a:lnTo>
                  <a:pt x="3572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0" name="Shape 2580"/>
          <p:cNvSpPr/>
          <p:nvPr/>
        </p:nvSpPr>
        <p:spPr>
          <a:xfrm>
            <a:off x="7817483" y="1798765"/>
            <a:ext cx="11166" cy="83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750"/>
                </a:lnTo>
                <a:cubicBezTo>
                  <a:pt x="0" y="1140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1" name="Shape 2581"/>
          <p:cNvSpPr/>
          <p:nvPr/>
        </p:nvSpPr>
        <p:spPr>
          <a:xfrm>
            <a:off x="6422476" y="1731356"/>
            <a:ext cx="5572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2" name="Shape 2582"/>
          <p:cNvSpPr/>
          <p:nvPr/>
        </p:nvSpPr>
        <p:spPr>
          <a:xfrm>
            <a:off x="6399626" y="1753064"/>
            <a:ext cx="101424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3463"/>
                </a:moveTo>
                <a:lnTo>
                  <a:pt x="14400" y="0"/>
                </a:lnTo>
                <a:lnTo>
                  <a:pt x="12018" y="0"/>
                </a:lnTo>
                <a:lnTo>
                  <a:pt x="12018" y="3070"/>
                </a:lnTo>
                <a:lnTo>
                  <a:pt x="9582" y="3070"/>
                </a:lnTo>
                <a:lnTo>
                  <a:pt x="9582" y="0"/>
                </a:lnTo>
                <a:lnTo>
                  <a:pt x="7200" y="0"/>
                </a:lnTo>
                <a:lnTo>
                  <a:pt x="7200" y="3463"/>
                </a:lnTo>
                <a:cubicBezTo>
                  <a:pt x="2991" y="4391"/>
                  <a:pt x="0" y="7033"/>
                  <a:pt x="0" y="10032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0032"/>
                </a:lnTo>
                <a:cubicBezTo>
                  <a:pt x="21600" y="7033"/>
                  <a:pt x="18554" y="4463"/>
                  <a:pt x="14400" y="3463"/>
                </a:cubicBezTo>
                <a:close/>
                <a:moveTo>
                  <a:pt x="19163" y="20065"/>
                </a:moveTo>
                <a:lnTo>
                  <a:pt x="2437" y="20065"/>
                </a:lnTo>
                <a:lnTo>
                  <a:pt x="2437" y="10032"/>
                </a:lnTo>
                <a:cubicBezTo>
                  <a:pt x="2437" y="7033"/>
                  <a:pt x="6148" y="4641"/>
                  <a:pt x="10800" y="4641"/>
                </a:cubicBezTo>
                <a:cubicBezTo>
                  <a:pt x="15452" y="4641"/>
                  <a:pt x="19163" y="7033"/>
                  <a:pt x="19163" y="10032"/>
                </a:cubicBezTo>
                <a:lnTo>
                  <a:pt x="19163" y="2006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3" name="Shape 2583"/>
          <p:cNvSpPr/>
          <p:nvPr/>
        </p:nvSpPr>
        <p:spPr>
          <a:xfrm>
            <a:off x="6422476" y="1798765"/>
            <a:ext cx="28302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742"/>
                </a:moveTo>
                <a:lnTo>
                  <a:pt x="0" y="21600"/>
                </a:lnTo>
                <a:lnTo>
                  <a:pt x="8600" y="21600"/>
                </a:lnTo>
                <a:lnTo>
                  <a:pt x="8600" y="6742"/>
                </a:lnTo>
                <a:cubicBezTo>
                  <a:pt x="8600" y="4557"/>
                  <a:pt x="14200" y="2684"/>
                  <a:pt x="21600" y="2684"/>
                </a:cubicBezTo>
                <a:lnTo>
                  <a:pt x="21600" y="0"/>
                </a:lnTo>
                <a:cubicBezTo>
                  <a:pt x="9400" y="0"/>
                  <a:pt x="0" y="3121"/>
                  <a:pt x="0" y="6742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4" name="Shape 2584"/>
          <p:cNvSpPr/>
          <p:nvPr/>
        </p:nvSpPr>
        <p:spPr>
          <a:xfrm>
            <a:off x="6864628" y="1753064"/>
            <a:ext cx="89999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42" y="21600"/>
                </a:moveTo>
                <a:cubicBezTo>
                  <a:pt x="2997" y="21600"/>
                  <a:pt x="0" y="19922"/>
                  <a:pt x="0" y="17744"/>
                </a:cubicBezTo>
                <a:lnTo>
                  <a:pt x="0" y="6177"/>
                </a:lnTo>
                <a:cubicBezTo>
                  <a:pt x="0" y="2785"/>
                  <a:pt x="4869" y="0"/>
                  <a:pt x="10800" y="0"/>
                </a:cubicBezTo>
                <a:cubicBezTo>
                  <a:pt x="16731" y="0"/>
                  <a:pt x="21600" y="2785"/>
                  <a:pt x="21600" y="6177"/>
                </a:cubicBezTo>
                <a:lnTo>
                  <a:pt x="21600" y="17744"/>
                </a:lnTo>
                <a:cubicBezTo>
                  <a:pt x="21600" y="19922"/>
                  <a:pt x="18666" y="21600"/>
                  <a:pt x="14858" y="21600"/>
                </a:cubicBezTo>
                <a:lnTo>
                  <a:pt x="6742" y="21600"/>
                </a:lnTo>
                <a:close/>
                <a:moveTo>
                  <a:pt x="10800" y="1535"/>
                </a:moveTo>
                <a:cubicBezTo>
                  <a:pt x="6368" y="1535"/>
                  <a:pt x="2684" y="3642"/>
                  <a:pt x="2684" y="6177"/>
                </a:cubicBezTo>
                <a:lnTo>
                  <a:pt x="2684" y="17744"/>
                </a:lnTo>
                <a:cubicBezTo>
                  <a:pt x="2684" y="19065"/>
                  <a:pt x="4495" y="20065"/>
                  <a:pt x="6742" y="20065"/>
                </a:cubicBezTo>
                <a:lnTo>
                  <a:pt x="14858" y="20065"/>
                </a:lnTo>
                <a:cubicBezTo>
                  <a:pt x="17168" y="20065"/>
                  <a:pt x="18916" y="19065"/>
                  <a:pt x="18916" y="17744"/>
                </a:cubicBezTo>
                <a:lnTo>
                  <a:pt x="18916" y="6177"/>
                </a:lnTo>
                <a:cubicBezTo>
                  <a:pt x="18916" y="3642"/>
                  <a:pt x="15295" y="1535"/>
                  <a:pt x="10800" y="153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5" name="Shape 2585"/>
          <p:cNvSpPr/>
          <p:nvPr/>
        </p:nvSpPr>
        <p:spPr>
          <a:xfrm>
            <a:off x="6887478" y="1775914"/>
            <a:ext cx="22588" cy="10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4572"/>
                </a:lnTo>
                <a:cubicBezTo>
                  <a:pt x="0" y="2050"/>
                  <a:pt x="9795" y="0"/>
                  <a:pt x="21600" y="0"/>
                </a:cubicBezTo>
                <a:lnTo>
                  <a:pt x="21600" y="2312"/>
                </a:lnTo>
                <a:cubicBezTo>
                  <a:pt x="15572" y="2312"/>
                  <a:pt x="10800" y="3311"/>
                  <a:pt x="10800" y="4572"/>
                </a:cubicBez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6" name="Shape 2586"/>
          <p:cNvSpPr/>
          <p:nvPr/>
        </p:nvSpPr>
        <p:spPr>
          <a:xfrm>
            <a:off x="6893191" y="1731356"/>
            <a:ext cx="34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7" name="Shape 2587"/>
          <p:cNvSpPr/>
          <p:nvPr/>
        </p:nvSpPr>
        <p:spPr>
          <a:xfrm>
            <a:off x="7385614" y="1793052"/>
            <a:ext cx="28304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3000"/>
                </a:lnTo>
                <a:cubicBezTo>
                  <a:pt x="7332" y="13000"/>
                  <a:pt x="12881" y="7400"/>
                  <a:pt x="12881" y="0"/>
                </a:cubicBezTo>
                <a:lnTo>
                  <a:pt x="21600" y="0"/>
                </a:lnTo>
                <a:cubicBezTo>
                  <a:pt x="21600" y="12200"/>
                  <a:pt x="12088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8" name="Shape 2588"/>
          <p:cNvSpPr/>
          <p:nvPr/>
        </p:nvSpPr>
        <p:spPr>
          <a:xfrm>
            <a:off x="7352481" y="1731356"/>
            <a:ext cx="32877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89" name="Shape 2589"/>
          <p:cNvSpPr/>
          <p:nvPr/>
        </p:nvSpPr>
        <p:spPr>
          <a:xfrm>
            <a:off x="7323918" y="1753064"/>
            <a:ext cx="89999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95" y="21600"/>
                </a:moveTo>
                <a:lnTo>
                  <a:pt x="6805" y="21600"/>
                </a:lnTo>
                <a:cubicBezTo>
                  <a:pt x="2997" y="21600"/>
                  <a:pt x="0" y="19922"/>
                  <a:pt x="0" y="17744"/>
                </a:cubicBezTo>
                <a:lnTo>
                  <a:pt x="0" y="11568"/>
                </a:lnTo>
                <a:cubicBezTo>
                  <a:pt x="0" y="10354"/>
                  <a:pt x="1124" y="9176"/>
                  <a:pt x="2747" y="8497"/>
                </a:cubicBezTo>
                <a:cubicBezTo>
                  <a:pt x="1124" y="7783"/>
                  <a:pt x="0" y="6641"/>
                  <a:pt x="0" y="5391"/>
                </a:cubicBezTo>
                <a:lnTo>
                  <a:pt x="0" y="3856"/>
                </a:lnTo>
                <a:cubicBezTo>
                  <a:pt x="0" y="1678"/>
                  <a:pt x="2997" y="0"/>
                  <a:pt x="6805" y="0"/>
                </a:cubicBezTo>
                <a:lnTo>
                  <a:pt x="14795" y="0"/>
                </a:lnTo>
                <a:cubicBezTo>
                  <a:pt x="18603" y="0"/>
                  <a:pt x="21600" y="1678"/>
                  <a:pt x="21600" y="3856"/>
                </a:cubicBezTo>
                <a:lnTo>
                  <a:pt x="21600" y="5391"/>
                </a:lnTo>
                <a:lnTo>
                  <a:pt x="18853" y="5391"/>
                </a:lnTo>
                <a:lnTo>
                  <a:pt x="18853" y="3856"/>
                </a:lnTo>
                <a:cubicBezTo>
                  <a:pt x="18853" y="2535"/>
                  <a:pt x="17105" y="1535"/>
                  <a:pt x="14795" y="1535"/>
                </a:cubicBezTo>
                <a:lnTo>
                  <a:pt x="6805" y="1535"/>
                </a:lnTo>
                <a:cubicBezTo>
                  <a:pt x="4495" y="1535"/>
                  <a:pt x="2747" y="2535"/>
                  <a:pt x="2747" y="3856"/>
                </a:cubicBezTo>
                <a:lnTo>
                  <a:pt x="2747" y="5391"/>
                </a:lnTo>
                <a:cubicBezTo>
                  <a:pt x="2747" y="6712"/>
                  <a:pt x="4495" y="7712"/>
                  <a:pt x="6805" y="7712"/>
                </a:cubicBezTo>
                <a:lnTo>
                  <a:pt x="6805" y="9247"/>
                </a:lnTo>
                <a:cubicBezTo>
                  <a:pt x="4495" y="9247"/>
                  <a:pt x="2747" y="10282"/>
                  <a:pt x="2747" y="11568"/>
                </a:cubicBezTo>
                <a:lnTo>
                  <a:pt x="2747" y="17744"/>
                </a:lnTo>
                <a:cubicBezTo>
                  <a:pt x="2747" y="19065"/>
                  <a:pt x="4495" y="20065"/>
                  <a:pt x="6805" y="20065"/>
                </a:cubicBezTo>
                <a:lnTo>
                  <a:pt x="14795" y="20065"/>
                </a:lnTo>
                <a:cubicBezTo>
                  <a:pt x="17105" y="20065"/>
                  <a:pt x="18853" y="19065"/>
                  <a:pt x="18853" y="17744"/>
                </a:cubicBezTo>
                <a:lnTo>
                  <a:pt x="18853" y="11568"/>
                </a:lnTo>
                <a:cubicBezTo>
                  <a:pt x="18853" y="10282"/>
                  <a:pt x="17105" y="9247"/>
                  <a:pt x="14795" y="9247"/>
                </a:cubicBezTo>
                <a:lnTo>
                  <a:pt x="14795" y="7712"/>
                </a:lnTo>
                <a:cubicBezTo>
                  <a:pt x="18603" y="7712"/>
                  <a:pt x="21600" y="9425"/>
                  <a:pt x="21600" y="11568"/>
                </a:cubicBezTo>
                <a:lnTo>
                  <a:pt x="21600" y="17744"/>
                </a:lnTo>
                <a:cubicBezTo>
                  <a:pt x="21600" y="19922"/>
                  <a:pt x="18603" y="21600"/>
                  <a:pt x="1479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0" name="Shape 2590"/>
          <p:cNvSpPr/>
          <p:nvPr/>
        </p:nvSpPr>
        <p:spPr>
          <a:xfrm>
            <a:off x="7346768" y="1775914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637"/>
                  <a:pt x="9305" y="0"/>
                  <a:pt x="21600" y="0"/>
                </a:cubicBezTo>
                <a:lnTo>
                  <a:pt x="21600" y="14622"/>
                </a:lnTo>
                <a:cubicBezTo>
                  <a:pt x="17280" y="14622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1" name="Shape 2591"/>
          <p:cNvSpPr/>
          <p:nvPr/>
        </p:nvSpPr>
        <p:spPr>
          <a:xfrm>
            <a:off x="7346768" y="1837610"/>
            <a:ext cx="16879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305" y="21600"/>
                  <a:pt x="0" y="18498"/>
                  <a:pt x="0" y="14400"/>
                </a:cubicBezTo>
                <a:lnTo>
                  <a:pt x="0" y="0"/>
                </a:lnTo>
                <a:lnTo>
                  <a:pt x="14289" y="0"/>
                </a:lnTo>
                <a:lnTo>
                  <a:pt x="14289" y="14400"/>
                </a:lnTo>
                <a:cubicBezTo>
                  <a:pt x="14289" y="15840"/>
                  <a:pt x="17280" y="16837"/>
                  <a:pt x="21600" y="1683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2" name="Shape 2592"/>
          <p:cNvSpPr/>
          <p:nvPr/>
        </p:nvSpPr>
        <p:spPr>
          <a:xfrm>
            <a:off x="8209365" y="1731356"/>
            <a:ext cx="15740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99" y="21600"/>
                </a:moveTo>
                <a:lnTo>
                  <a:pt x="3101" y="21600"/>
                </a:lnTo>
                <a:cubicBezTo>
                  <a:pt x="1390" y="21600"/>
                  <a:pt x="0" y="16731"/>
                  <a:pt x="0" y="10862"/>
                </a:cubicBezTo>
                <a:cubicBezTo>
                  <a:pt x="0" y="4869"/>
                  <a:pt x="1390" y="0"/>
                  <a:pt x="3101" y="0"/>
                </a:cubicBezTo>
                <a:lnTo>
                  <a:pt x="18499" y="0"/>
                </a:lnTo>
                <a:cubicBezTo>
                  <a:pt x="20210" y="0"/>
                  <a:pt x="21600" y="4869"/>
                  <a:pt x="21600" y="10862"/>
                </a:cubicBezTo>
                <a:cubicBezTo>
                  <a:pt x="21600" y="16731"/>
                  <a:pt x="20210" y="21600"/>
                  <a:pt x="18499" y="21600"/>
                </a:cubicBezTo>
                <a:close/>
                <a:moveTo>
                  <a:pt x="3101" y="5494"/>
                </a:moveTo>
                <a:cubicBezTo>
                  <a:pt x="2246" y="5494"/>
                  <a:pt x="1568" y="7866"/>
                  <a:pt x="1568" y="10862"/>
                </a:cubicBezTo>
                <a:cubicBezTo>
                  <a:pt x="1568" y="13859"/>
                  <a:pt x="2246" y="16231"/>
                  <a:pt x="3101" y="16231"/>
                </a:cubicBezTo>
                <a:lnTo>
                  <a:pt x="18499" y="16231"/>
                </a:lnTo>
                <a:cubicBezTo>
                  <a:pt x="19354" y="16231"/>
                  <a:pt x="20067" y="13859"/>
                  <a:pt x="20067" y="10862"/>
                </a:cubicBezTo>
                <a:cubicBezTo>
                  <a:pt x="20067" y="7866"/>
                  <a:pt x="19354" y="5494"/>
                  <a:pt x="18499" y="5494"/>
                </a:cubicBezTo>
                <a:lnTo>
                  <a:pt x="3101" y="549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3" name="Shape 2593"/>
          <p:cNvSpPr/>
          <p:nvPr/>
        </p:nvSpPr>
        <p:spPr>
          <a:xfrm>
            <a:off x="8268775" y="1787339"/>
            <a:ext cx="38587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72" y="21600"/>
                </a:moveTo>
                <a:lnTo>
                  <a:pt x="7393" y="21600"/>
                </a:lnTo>
                <a:lnTo>
                  <a:pt x="7393" y="17098"/>
                </a:lnTo>
                <a:lnTo>
                  <a:pt x="0" y="14733"/>
                </a:lnTo>
                <a:lnTo>
                  <a:pt x="12467" y="10823"/>
                </a:lnTo>
                <a:lnTo>
                  <a:pt x="0" y="6867"/>
                </a:lnTo>
                <a:lnTo>
                  <a:pt x="7393" y="4502"/>
                </a:lnTo>
                <a:lnTo>
                  <a:pt x="7393" y="0"/>
                </a:lnTo>
                <a:lnTo>
                  <a:pt x="13772" y="0"/>
                </a:lnTo>
                <a:lnTo>
                  <a:pt x="13772" y="5275"/>
                </a:lnTo>
                <a:lnTo>
                  <a:pt x="8698" y="6867"/>
                </a:lnTo>
                <a:lnTo>
                  <a:pt x="21600" y="10823"/>
                </a:lnTo>
                <a:lnTo>
                  <a:pt x="8698" y="14733"/>
                </a:lnTo>
                <a:lnTo>
                  <a:pt x="13772" y="16325"/>
                </a:lnTo>
                <a:lnTo>
                  <a:pt x="13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4" name="Shape 2594"/>
          <p:cNvSpPr/>
          <p:nvPr/>
        </p:nvSpPr>
        <p:spPr>
          <a:xfrm>
            <a:off x="6853203" y="2240917"/>
            <a:ext cx="111708" cy="12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50" y="21600"/>
                </a:moveTo>
                <a:lnTo>
                  <a:pt x="1100" y="21600"/>
                </a:lnTo>
                <a:lnTo>
                  <a:pt x="0" y="0"/>
                </a:lnTo>
                <a:lnTo>
                  <a:pt x="2150" y="0"/>
                </a:lnTo>
                <a:lnTo>
                  <a:pt x="3250" y="19735"/>
                </a:lnTo>
                <a:lnTo>
                  <a:pt x="18400" y="19735"/>
                </a:lnTo>
                <a:lnTo>
                  <a:pt x="19450" y="0"/>
                </a:lnTo>
                <a:lnTo>
                  <a:pt x="21600" y="0"/>
                </a:lnTo>
                <a:lnTo>
                  <a:pt x="205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5" name="Shape 2595"/>
          <p:cNvSpPr/>
          <p:nvPr/>
        </p:nvSpPr>
        <p:spPr>
          <a:xfrm>
            <a:off x="6842920" y="2218067"/>
            <a:ext cx="134558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6" name="Shape 2596"/>
          <p:cNvSpPr/>
          <p:nvPr/>
        </p:nvSpPr>
        <p:spPr>
          <a:xfrm>
            <a:off x="6863486" y="2190646"/>
            <a:ext cx="92284" cy="3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1825" y="0"/>
                </a:lnTo>
                <a:lnTo>
                  <a:pt x="19714" y="0"/>
                </a:lnTo>
                <a:lnTo>
                  <a:pt x="21600" y="21600"/>
                </a:lnTo>
                <a:close/>
                <a:moveTo>
                  <a:pt x="3164" y="15449"/>
                </a:moveTo>
                <a:lnTo>
                  <a:pt x="18436" y="15449"/>
                </a:lnTo>
                <a:lnTo>
                  <a:pt x="17645" y="6151"/>
                </a:lnTo>
                <a:lnTo>
                  <a:pt x="3955" y="6151"/>
                </a:lnTo>
                <a:lnTo>
                  <a:pt x="3164" y="1544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7" name="Shape 2597"/>
          <p:cNvSpPr/>
          <p:nvPr/>
        </p:nvSpPr>
        <p:spPr>
          <a:xfrm>
            <a:off x="6887478" y="2279762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606"/>
                  <a:pt x="0" y="10738"/>
                </a:cubicBezTo>
                <a:cubicBezTo>
                  <a:pt x="0" y="4745"/>
                  <a:pt x="4745" y="0"/>
                  <a:pt x="10738" y="0"/>
                </a:cubicBezTo>
                <a:cubicBezTo>
                  <a:pt x="16606" y="0"/>
                  <a:pt x="21600" y="4745"/>
                  <a:pt x="21600" y="10738"/>
                </a:cubicBezTo>
                <a:cubicBezTo>
                  <a:pt x="21600" y="16606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741"/>
                  <a:pt x="5369" y="10738"/>
                </a:cubicBezTo>
                <a:cubicBezTo>
                  <a:pt x="5369" y="13734"/>
                  <a:pt x="7741" y="16231"/>
                  <a:pt x="10738" y="16231"/>
                </a:cubicBezTo>
                <a:cubicBezTo>
                  <a:pt x="13734" y="16231"/>
                  <a:pt x="16106" y="13734"/>
                  <a:pt x="16106" y="10738"/>
                </a:cubicBezTo>
                <a:cubicBezTo>
                  <a:pt x="16106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8" name="Shape 2598"/>
          <p:cNvSpPr/>
          <p:nvPr/>
        </p:nvSpPr>
        <p:spPr>
          <a:xfrm>
            <a:off x="6876053" y="2258054"/>
            <a:ext cx="6715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599" name="Shape 2599"/>
          <p:cNvSpPr/>
          <p:nvPr/>
        </p:nvSpPr>
        <p:spPr>
          <a:xfrm>
            <a:off x="6876053" y="2335745"/>
            <a:ext cx="6715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0" name="Shape 2600"/>
          <p:cNvSpPr/>
          <p:nvPr/>
        </p:nvSpPr>
        <p:spPr>
          <a:xfrm>
            <a:off x="7302210" y="2190646"/>
            <a:ext cx="5572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100" y="21600"/>
                </a:moveTo>
                <a:cubicBezTo>
                  <a:pt x="11500" y="21600"/>
                  <a:pt x="8600" y="20726"/>
                  <a:pt x="8600" y="19571"/>
                </a:cubicBezTo>
                <a:lnTo>
                  <a:pt x="8600" y="12142"/>
                </a:lnTo>
                <a:lnTo>
                  <a:pt x="13000" y="12142"/>
                </a:lnTo>
                <a:lnTo>
                  <a:pt x="13000" y="19571"/>
                </a:lnTo>
                <a:cubicBezTo>
                  <a:pt x="13000" y="19977"/>
                  <a:pt x="13800" y="20258"/>
                  <a:pt x="15100" y="20258"/>
                </a:cubicBezTo>
                <a:cubicBezTo>
                  <a:pt x="16400" y="20258"/>
                  <a:pt x="17300" y="19977"/>
                  <a:pt x="17300" y="19571"/>
                </a:cubicBezTo>
                <a:lnTo>
                  <a:pt x="17300" y="3371"/>
                </a:lnTo>
                <a:cubicBezTo>
                  <a:pt x="17300" y="2216"/>
                  <a:pt x="14500" y="1342"/>
                  <a:pt x="10800" y="1342"/>
                </a:cubicBezTo>
                <a:cubicBezTo>
                  <a:pt x="7100" y="1342"/>
                  <a:pt x="4300" y="2216"/>
                  <a:pt x="4300" y="3371"/>
                </a:cubicBezTo>
                <a:lnTo>
                  <a:pt x="4300" y="12142"/>
                </a:lnTo>
                <a:lnTo>
                  <a:pt x="0" y="12142"/>
                </a:lnTo>
                <a:lnTo>
                  <a:pt x="0" y="3371"/>
                </a:lnTo>
                <a:cubicBezTo>
                  <a:pt x="0" y="1467"/>
                  <a:pt x="4700" y="0"/>
                  <a:pt x="10800" y="0"/>
                </a:cubicBezTo>
                <a:cubicBezTo>
                  <a:pt x="16800" y="0"/>
                  <a:pt x="21600" y="1467"/>
                  <a:pt x="21600" y="3371"/>
                </a:cubicBezTo>
                <a:lnTo>
                  <a:pt x="21600" y="19571"/>
                </a:lnTo>
                <a:cubicBezTo>
                  <a:pt x="21600" y="20726"/>
                  <a:pt x="18800" y="21600"/>
                  <a:pt x="151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1" name="Shape 2601"/>
          <p:cNvSpPr/>
          <p:nvPr/>
        </p:nvSpPr>
        <p:spPr>
          <a:xfrm>
            <a:off x="7369618" y="2190646"/>
            <a:ext cx="67149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7619" y="21600"/>
                  <a:pt x="5274" y="20726"/>
                  <a:pt x="5274" y="19571"/>
                </a:cubicBezTo>
                <a:lnTo>
                  <a:pt x="5274" y="9052"/>
                </a:lnTo>
                <a:lnTo>
                  <a:pt x="0" y="7023"/>
                </a:lnTo>
                <a:lnTo>
                  <a:pt x="0" y="0"/>
                </a:lnTo>
                <a:lnTo>
                  <a:pt x="3516" y="0"/>
                </a:lnTo>
                <a:lnTo>
                  <a:pt x="3516" y="6461"/>
                </a:lnTo>
                <a:lnTo>
                  <a:pt x="8958" y="8490"/>
                </a:lnTo>
                <a:lnTo>
                  <a:pt x="8958" y="19571"/>
                </a:lnTo>
                <a:cubicBezTo>
                  <a:pt x="8958" y="19977"/>
                  <a:pt x="9628" y="20258"/>
                  <a:pt x="10716" y="20258"/>
                </a:cubicBezTo>
                <a:cubicBezTo>
                  <a:pt x="11805" y="20258"/>
                  <a:pt x="12558" y="19977"/>
                  <a:pt x="12558" y="19571"/>
                </a:cubicBezTo>
                <a:lnTo>
                  <a:pt x="12558" y="8490"/>
                </a:lnTo>
                <a:lnTo>
                  <a:pt x="18000" y="6461"/>
                </a:lnTo>
                <a:lnTo>
                  <a:pt x="18000" y="0"/>
                </a:lnTo>
                <a:lnTo>
                  <a:pt x="21600" y="0"/>
                </a:lnTo>
                <a:lnTo>
                  <a:pt x="21600" y="7023"/>
                </a:lnTo>
                <a:lnTo>
                  <a:pt x="16158" y="9052"/>
                </a:lnTo>
                <a:lnTo>
                  <a:pt x="16158" y="19571"/>
                </a:lnTo>
                <a:cubicBezTo>
                  <a:pt x="16158" y="20726"/>
                  <a:pt x="13814" y="21600"/>
                  <a:pt x="1071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2" name="Shape 2602"/>
          <p:cNvSpPr/>
          <p:nvPr/>
        </p:nvSpPr>
        <p:spPr>
          <a:xfrm>
            <a:off x="7397038" y="2190646"/>
            <a:ext cx="11172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491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3" name="Shape 2603"/>
          <p:cNvSpPr/>
          <p:nvPr/>
        </p:nvSpPr>
        <p:spPr>
          <a:xfrm>
            <a:off x="8225692" y="2259197"/>
            <a:ext cx="123943" cy="10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6" h="21600" extrusionOk="0">
                <a:moveTo>
                  <a:pt x="10314" y="21600"/>
                </a:moveTo>
                <a:cubicBezTo>
                  <a:pt x="7593" y="21600"/>
                  <a:pt x="5001" y="20382"/>
                  <a:pt x="3014" y="17947"/>
                </a:cubicBezTo>
                <a:cubicBezTo>
                  <a:pt x="-1004" y="13024"/>
                  <a:pt x="-1004" y="5029"/>
                  <a:pt x="3014" y="106"/>
                </a:cubicBezTo>
                <a:lnTo>
                  <a:pt x="4353" y="1694"/>
                </a:lnTo>
                <a:cubicBezTo>
                  <a:pt x="1070" y="5718"/>
                  <a:pt x="1113" y="12176"/>
                  <a:pt x="4353" y="16253"/>
                </a:cubicBezTo>
                <a:cubicBezTo>
                  <a:pt x="5951" y="18159"/>
                  <a:pt x="8068" y="19218"/>
                  <a:pt x="10314" y="19218"/>
                </a:cubicBezTo>
                <a:cubicBezTo>
                  <a:pt x="12561" y="19218"/>
                  <a:pt x="14721" y="18212"/>
                  <a:pt x="16319" y="16253"/>
                </a:cubicBezTo>
                <a:cubicBezTo>
                  <a:pt x="17874" y="14294"/>
                  <a:pt x="18738" y="11594"/>
                  <a:pt x="18738" y="8894"/>
                </a:cubicBezTo>
                <a:cubicBezTo>
                  <a:pt x="18738" y="6141"/>
                  <a:pt x="17874" y="3547"/>
                  <a:pt x="16319" y="1588"/>
                </a:cubicBezTo>
                <a:lnTo>
                  <a:pt x="17615" y="0"/>
                </a:lnTo>
                <a:cubicBezTo>
                  <a:pt x="19559" y="2382"/>
                  <a:pt x="20596" y="5506"/>
                  <a:pt x="20596" y="8894"/>
                </a:cubicBezTo>
                <a:cubicBezTo>
                  <a:pt x="20596" y="12229"/>
                  <a:pt x="19559" y="15459"/>
                  <a:pt x="17615" y="17841"/>
                </a:cubicBezTo>
                <a:cubicBezTo>
                  <a:pt x="15628" y="20382"/>
                  <a:pt x="13036" y="21600"/>
                  <a:pt x="1031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4" name="Shape 2604"/>
          <p:cNvSpPr/>
          <p:nvPr/>
        </p:nvSpPr>
        <p:spPr>
          <a:xfrm>
            <a:off x="8249353" y="2275192"/>
            <a:ext cx="19161" cy="55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23" y="21600"/>
                </a:moveTo>
                <a:cubicBezTo>
                  <a:pt x="4438" y="18687"/>
                  <a:pt x="0" y="14869"/>
                  <a:pt x="0" y="10951"/>
                </a:cubicBezTo>
                <a:cubicBezTo>
                  <a:pt x="0" y="6731"/>
                  <a:pt x="4438" y="3114"/>
                  <a:pt x="12723" y="0"/>
                </a:cubicBezTo>
                <a:lnTo>
                  <a:pt x="21600" y="3114"/>
                </a:lnTo>
                <a:cubicBezTo>
                  <a:pt x="15978" y="5023"/>
                  <a:pt x="12132" y="7736"/>
                  <a:pt x="12132" y="10649"/>
                </a:cubicBezTo>
                <a:cubicBezTo>
                  <a:pt x="12132" y="13462"/>
                  <a:pt x="15386" y="16376"/>
                  <a:pt x="21600" y="18285"/>
                </a:cubicBezTo>
                <a:lnTo>
                  <a:pt x="1272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5" name="Shape 2605"/>
          <p:cNvSpPr/>
          <p:nvPr/>
        </p:nvSpPr>
        <p:spPr>
          <a:xfrm>
            <a:off x="8255066" y="2189504"/>
            <a:ext cx="64866" cy="58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88" y="21600"/>
                </a:moveTo>
                <a:lnTo>
                  <a:pt x="10757" y="7907"/>
                </a:lnTo>
                <a:lnTo>
                  <a:pt x="2926" y="21600"/>
                </a:lnTo>
                <a:lnTo>
                  <a:pt x="0" y="19575"/>
                </a:lnTo>
                <a:lnTo>
                  <a:pt x="10757" y="0"/>
                </a:lnTo>
                <a:lnTo>
                  <a:pt x="21600" y="19575"/>
                </a:lnTo>
                <a:lnTo>
                  <a:pt x="1858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6" name="Shape 2606"/>
          <p:cNvSpPr/>
          <p:nvPr/>
        </p:nvSpPr>
        <p:spPr>
          <a:xfrm>
            <a:off x="6398483" y="2263767"/>
            <a:ext cx="102569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2" y="21600"/>
                </a:moveTo>
                <a:lnTo>
                  <a:pt x="3962" y="21600"/>
                </a:lnTo>
                <a:lnTo>
                  <a:pt x="0" y="0"/>
                </a:lnTo>
                <a:lnTo>
                  <a:pt x="21600" y="0"/>
                </a:lnTo>
                <a:lnTo>
                  <a:pt x="17692" y="21600"/>
                </a:lnTo>
                <a:close/>
                <a:moveTo>
                  <a:pt x="5970" y="19340"/>
                </a:moveTo>
                <a:lnTo>
                  <a:pt x="15739" y="19340"/>
                </a:lnTo>
                <a:lnTo>
                  <a:pt x="18778" y="2260"/>
                </a:lnTo>
                <a:lnTo>
                  <a:pt x="2822" y="2260"/>
                </a:lnTo>
                <a:lnTo>
                  <a:pt x="5970" y="1934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7" name="Shape 2607"/>
          <p:cNvSpPr/>
          <p:nvPr/>
        </p:nvSpPr>
        <p:spPr>
          <a:xfrm>
            <a:off x="6427046" y="2290045"/>
            <a:ext cx="19161" cy="5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86" y="21170"/>
                </a:moveTo>
                <a:lnTo>
                  <a:pt x="9173" y="21600"/>
                </a:lnTo>
                <a:lnTo>
                  <a:pt x="0" y="645"/>
                </a:lnTo>
                <a:lnTo>
                  <a:pt x="12723" y="0"/>
                </a:lnTo>
                <a:lnTo>
                  <a:pt x="21600" y="20848"/>
                </a:lnTo>
                <a:lnTo>
                  <a:pt x="15386" y="2117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8" name="Shape 2608"/>
          <p:cNvSpPr/>
          <p:nvPr/>
        </p:nvSpPr>
        <p:spPr>
          <a:xfrm>
            <a:off x="6486456" y="2232919"/>
            <a:ext cx="14588" cy="19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4320" y="21600"/>
                </a:lnTo>
                <a:cubicBezTo>
                  <a:pt x="4320" y="15916"/>
                  <a:pt x="2749" y="9947"/>
                  <a:pt x="0" y="4832"/>
                </a:cubicBezTo>
                <a:lnTo>
                  <a:pt x="15316" y="0"/>
                </a:lnTo>
                <a:cubicBezTo>
                  <a:pt x="18851" y="6821"/>
                  <a:pt x="21600" y="14211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09" name="Shape 2609"/>
          <p:cNvSpPr/>
          <p:nvPr/>
        </p:nvSpPr>
        <p:spPr>
          <a:xfrm>
            <a:off x="6399626" y="2202071"/>
            <a:ext cx="7057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07" y="21600"/>
                </a:moveTo>
                <a:lnTo>
                  <a:pt x="0" y="21600"/>
                </a:lnTo>
                <a:cubicBezTo>
                  <a:pt x="0" y="9526"/>
                  <a:pt x="6934" y="0"/>
                  <a:pt x="15542" y="0"/>
                </a:cubicBezTo>
                <a:cubicBezTo>
                  <a:pt x="17615" y="0"/>
                  <a:pt x="19687" y="443"/>
                  <a:pt x="21600" y="1662"/>
                </a:cubicBezTo>
                <a:lnTo>
                  <a:pt x="20165" y="5982"/>
                </a:lnTo>
                <a:cubicBezTo>
                  <a:pt x="18651" y="4985"/>
                  <a:pt x="17057" y="4763"/>
                  <a:pt x="15542" y="4763"/>
                </a:cubicBezTo>
                <a:cubicBezTo>
                  <a:pt x="8847" y="4763"/>
                  <a:pt x="3507" y="12185"/>
                  <a:pt x="350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0" name="Shape 2610"/>
          <p:cNvSpPr/>
          <p:nvPr/>
        </p:nvSpPr>
        <p:spPr>
          <a:xfrm>
            <a:off x="6422476" y="2223779"/>
            <a:ext cx="28302" cy="2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00" y="21600"/>
                </a:moveTo>
                <a:lnTo>
                  <a:pt x="0" y="21600"/>
                </a:lnTo>
                <a:cubicBezTo>
                  <a:pt x="0" y="9512"/>
                  <a:pt x="9400" y="0"/>
                  <a:pt x="21600" y="0"/>
                </a:cubicBezTo>
                <a:lnTo>
                  <a:pt x="21600" y="8719"/>
                </a:lnTo>
                <a:cubicBezTo>
                  <a:pt x="14200" y="8719"/>
                  <a:pt x="8600" y="14268"/>
                  <a:pt x="8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1" name="Shape 2611"/>
          <p:cNvSpPr/>
          <p:nvPr/>
        </p:nvSpPr>
        <p:spPr>
          <a:xfrm>
            <a:off x="6456751" y="2192931"/>
            <a:ext cx="43158" cy="6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93" y="11839"/>
                </a:moveTo>
                <a:lnTo>
                  <a:pt x="4786" y="21600"/>
                </a:lnTo>
                <a:lnTo>
                  <a:pt x="0" y="19612"/>
                </a:lnTo>
                <a:lnTo>
                  <a:pt x="16814" y="0"/>
                </a:lnTo>
                <a:lnTo>
                  <a:pt x="21600" y="2079"/>
                </a:lnTo>
                <a:lnTo>
                  <a:pt x="13193" y="11839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2" name="Shape 2612"/>
          <p:cNvSpPr/>
          <p:nvPr/>
        </p:nvSpPr>
        <p:spPr>
          <a:xfrm>
            <a:off x="7738649" y="2190646"/>
            <a:ext cx="134558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979" y="21600"/>
                </a:lnTo>
                <a:lnTo>
                  <a:pt x="17979" y="18733"/>
                </a:lnTo>
                <a:lnTo>
                  <a:pt x="19810" y="18733"/>
                </a:lnTo>
                <a:lnTo>
                  <a:pt x="19810" y="17267"/>
                </a:lnTo>
                <a:cubicBezTo>
                  <a:pt x="19810" y="9333"/>
                  <a:pt x="15732" y="2867"/>
                  <a:pt x="10779" y="2867"/>
                </a:cubicBezTo>
                <a:cubicBezTo>
                  <a:pt x="5827" y="2867"/>
                  <a:pt x="1790" y="9333"/>
                  <a:pt x="1790" y="17267"/>
                </a:cubicBezTo>
                <a:lnTo>
                  <a:pt x="1790" y="18733"/>
                </a:lnTo>
                <a:lnTo>
                  <a:pt x="3579" y="18733"/>
                </a:lnTo>
                <a:lnTo>
                  <a:pt x="3579" y="21600"/>
                </a:lnTo>
                <a:lnTo>
                  <a:pt x="0" y="21600"/>
                </a:lnTo>
                <a:lnTo>
                  <a:pt x="0" y="17267"/>
                </a:lnTo>
                <a:cubicBezTo>
                  <a:pt x="0" y="7800"/>
                  <a:pt x="4869" y="0"/>
                  <a:pt x="10779" y="0"/>
                </a:cubicBezTo>
                <a:cubicBezTo>
                  <a:pt x="16731" y="0"/>
                  <a:pt x="21600" y="7800"/>
                  <a:pt x="21600" y="1726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3" name="Shape 2613"/>
          <p:cNvSpPr/>
          <p:nvPr/>
        </p:nvSpPr>
        <p:spPr>
          <a:xfrm>
            <a:off x="7750075" y="2285475"/>
            <a:ext cx="111709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45" y="0"/>
                </a:lnTo>
                <a:lnTo>
                  <a:pt x="2145" y="18742"/>
                </a:lnTo>
                <a:lnTo>
                  <a:pt x="19405" y="18742"/>
                </a:lnTo>
                <a:lnTo>
                  <a:pt x="1940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4" name="Shape 2614"/>
          <p:cNvSpPr/>
          <p:nvPr/>
        </p:nvSpPr>
        <p:spPr>
          <a:xfrm>
            <a:off x="7850616" y="2190646"/>
            <a:ext cx="67151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372" y="21600"/>
                </a:lnTo>
                <a:lnTo>
                  <a:pt x="14372" y="18733"/>
                </a:lnTo>
                <a:lnTo>
                  <a:pt x="18028" y="18733"/>
                </a:lnTo>
                <a:lnTo>
                  <a:pt x="18028" y="17267"/>
                </a:lnTo>
                <a:cubicBezTo>
                  <a:pt x="18028" y="9333"/>
                  <a:pt x="9886" y="2867"/>
                  <a:pt x="0" y="2867"/>
                </a:cubicBezTo>
                <a:lnTo>
                  <a:pt x="0" y="0"/>
                </a:lnTo>
                <a:cubicBezTo>
                  <a:pt x="11880" y="0"/>
                  <a:pt x="21600" y="7800"/>
                  <a:pt x="21600" y="17267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5" name="Shape 2615"/>
          <p:cNvSpPr/>
          <p:nvPr/>
        </p:nvSpPr>
        <p:spPr>
          <a:xfrm>
            <a:off x="7873466" y="2285475"/>
            <a:ext cx="34015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8742"/>
                </a:lnTo>
                <a:lnTo>
                  <a:pt x="14289" y="18742"/>
                </a:lnTo>
                <a:lnTo>
                  <a:pt x="14289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6" name="Shape 2616"/>
          <p:cNvSpPr/>
          <p:nvPr/>
        </p:nvSpPr>
        <p:spPr>
          <a:xfrm>
            <a:off x="6834922" y="2649936"/>
            <a:ext cx="163122" cy="16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06" y="21600"/>
                </a:moveTo>
                <a:lnTo>
                  <a:pt x="0" y="11141"/>
                </a:lnTo>
                <a:lnTo>
                  <a:pt x="9003" y="2146"/>
                </a:lnTo>
                <a:cubicBezTo>
                  <a:pt x="10406" y="750"/>
                  <a:pt x="12289" y="0"/>
                  <a:pt x="14206" y="0"/>
                </a:cubicBezTo>
                <a:cubicBezTo>
                  <a:pt x="16191" y="0"/>
                  <a:pt x="18040" y="750"/>
                  <a:pt x="19443" y="2146"/>
                </a:cubicBezTo>
                <a:cubicBezTo>
                  <a:pt x="20847" y="3543"/>
                  <a:pt x="21600" y="5383"/>
                  <a:pt x="21600" y="7359"/>
                </a:cubicBezTo>
                <a:cubicBezTo>
                  <a:pt x="21600" y="9369"/>
                  <a:pt x="20847" y="11209"/>
                  <a:pt x="19443" y="12606"/>
                </a:cubicBezTo>
                <a:lnTo>
                  <a:pt x="10406" y="21600"/>
                </a:lnTo>
                <a:close/>
                <a:moveTo>
                  <a:pt x="2054" y="11141"/>
                </a:moveTo>
                <a:lnTo>
                  <a:pt x="10406" y="19454"/>
                </a:lnTo>
                <a:lnTo>
                  <a:pt x="18416" y="11481"/>
                </a:lnTo>
                <a:cubicBezTo>
                  <a:pt x="19512" y="10391"/>
                  <a:pt x="20128" y="8892"/>
                  <a:pt x="20128" y="7359"/>
                </a:cubicBezTo>
                <a:cubicBezTo>
                  <a:pt x="20128" y="5792"/>
                  <a:pt x="19512" y="4361"/>
                  <a:pt x="18348" y="3168"/>
                </a:cubicBezTo>
                <a:cubicBezTo>
                  <a:pt x="17218" y="2078"/>
                  <a:pt x="15746" y="1397"/>
                  <a:pt x="14138" y="1397"/>
                </a:cubicBezTo>
                <a:cubicBezTo>
                  <a:pt x="12563" y="1397"/>
                  <a:pt x="11091" y="1976"/>
                  <a:pt x="9996" y="3100"/>
                </a:cubicBezTo>
                <a:lnTo>
                  <a:pt x="2054" y="1114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7" name="Shape 2617"/>
          <p:cNvSpPr/>
          <p:nvPr/>
        </p:nvSpPr>
        <p:spPr>
          <a:xfrm>
            <a:off x="6871483" y="2672786"/>
            <a:ext cx="96854" cy="6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2" y="21600"/>
                </a:moveTo>
                <a:lnTo>
                  <a:pt x="0" y="19059"/>
                </a:lnTo>
                <a:lnTo>
                  <a:pt x="10916" y="3134"/>
                </a:lnTo>
                <a:cubicBezTo>
                  <a:pt x="12310" y="1101"/>
                  <a:pt x="14168" y="0"/>
                  <a:pt x="16200" y="0"/>
                </a:cubicBezTo>
                <a:cubicBezTo>
                  <a:pt x="18232" y="0"/>
                  <a:pt x="20090" y="1101"/>
                  <a:pt x="21600" y="3304"/>
                </a:cubicBezTo>
                <a:lnTo>
                  <a:pt x="19858" y="5845"/>
                </a:lnTo>
                <a:cubicBezTo>
                  <a:pt x="17942" y="3134"/>
                  <a:pt x="14690" y="3134"/>
                  <a:pt x="12832" y="5845"/>
                </a:cubicBezTo>
                <a:lnTo>
                  <a:pt x="174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8" name="Shape 2618"/>
          <p:cNvSpPr/>
          <p:nvPr/>
        </p:nvSpPr>
        <p:spPr>
          <a:xfrm>
            <a:off x="6820070" y="2769900"/>
            <a:ext cx="59153" cy="59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31" y="21600"/>
                </a:moveTo>
                <a:cubicBezTo>
                  <a:pt x="4528" y="21600"/>
                  <a:pt x="3113" y="21034"/>
                  <a:pt x="1886" y="19808"/>
                </a:cubicBezTo>
                <a:cubicBezTo>
                  <a:pt x="660" y="18582"/>
                  <a:pt x="0" y="17072"/>
                  <a:pt x="0" y="15469"/>
                </a:cubicBezTo>
                <a:cubicBezTo>
                  <a:pt x="0" y="13771"/>
                  <a:pt x="660" y="12262"/>
                  <a:pt x="1886" y="11224"/>
                </a:cubicBezTo>
                <a:lnTo>
                  <a:pt x="13111" y="0"/>
                </a:lnTo>
                <a:lnTo>
                  <a:pt x="15941" y="2830"/>
                </a:lnTo>
                <a:lnTo>
                  <a:pt x="4716" y="14054"/>
                </a:lnTo>
                <a:cubicBezTo>
                  <a:pt x="4339" y="14431"/>
                  <a:pt x="4056" y="14809"/>
                  <a:pt x="4056" y="15469"/>
                </a:cubicBezTo>
                <a:cubicBezTo>
                  <a:pt x="4056" y="16035"/>
                  <a:pt x="4339" y="16507"/>
                  <a:pt x="4716" y="16884"/>
                </a:cubicBezTo>
                <a:cubicBezTo>
                  <a:pt x="5565" y="17733"/>
                  <a:pt x="6791" y="17733"/>
                  <a:pt x="7546" y="16884"/>
                </a:cubicBezTo>
                <a:lnTo>
                  <a:pt x="18770" y="5659"/>
                </a:lnTo>
                <a:lnTo>
                  <a:pt x="21600" y="8583"/>
                </a:lnTo>
                <a:lnTo>
                  <a:pt x="10376" y="19808"/>
                </a:lnTo>
                <a:cubicBezTo>
                  <a:pt x="9244" y="21034"/>
                  <a:pt x="7734" y="21600"/>
                  <a:pt x="613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19" name="Shape 2619"/>
          <p:cNvSpPr/>
          <p:nvPr/>
        </p:nvSpPr>
        <p:spPr>
          <a:xfrm>
            <a:off x="8197941" y="2694494"/>
            <a:ext cx="17911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810"/>
                </a:moveTo>
                <a:lnTo>
                  <a:pt x="20258" y="19810"/>
                </a:lnTo>
                <a:lnTo>
                  <a:pt x="20258" y="1790"/>
                </a:lnTo>
                <a:lnTo>
                  <a:pt x="1342" y="1790"/>
                </a:lnTo>
                <a:lnTo>
                  <a:pt x="1342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0" name="Shape 2620"/>
          <p:cNvSpPr/>
          <p:nvPr/>
        </p:nvSpPr>
        <p:spPr>
          <a:xfrm>
            <a:off x="8220790" y="2723057"/>
            <a:ext cx="78574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792" y="21600"/>
                  <a:pt x="0" y="16824"/>
                  <a:pt x="0" y="10836"/>
                </a:cubicBezTo>
                <a:cubicBezTo>
                  <a:pt x="0" y="4776"/>
                  <a:pt x="4792" y="0"/>
                  <a:pt x="10800" y="0"/>
                </a:cubicBezTo>
                <a:cubicBezTo>
                  <a:pt x="16808" y="0"/>
                  <a:pt x="21600" y="4776"/>
                  <a:pt x="21600" y="10836"/>
                </a:cubicBezTo>
                <a:cubicBezTo>
                  <a:pt x="21600" y="16824"/>
                  <a:pt x="16808" y="21600"/>
                  <a:pt x="10800" y="21600"/>
                </a:cubicBezTo>
                <a:close/>
                <a:moveTo>
                  <a:pt x="10800" y="3065"/>
                </a:moveTo>
                <a:cubicBezTo>
                  <a:pt x="6437" y="3065"/>
                  <a:pt x="3075" y="6487"/>
                  <a:pt x="3075" y="10836"/>
                </a:cubicBezTo>
                <a:cubicBezTo>
                  <a:pt x="3075" y="15113"/>
                  <a:pt x="6437" y="18535"/>
                  <a:pt x="10800" y="18535"/>
                </a:cubicBezTo>
                <a:cubicBezTo>
                  <a:pt x="15163" y="18535"/>
                  <a:pt x="18525" y="15113"/>
                  <a:pt x="18525" y="10836"/>
                </a:cubicBezTo>
                <a:cubicBezTo>
                  <a:pt x="18525" y="6487"/>
                  <a:pt x="15163" y="3065"/>
                  <a:pt x="10800" y="306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1" name="Shape 2621"/>
          <p:cNvSpPr/>
          <p:nvPr/>
        </p:nvSpPr>
        <p:spPr>
          <a:xfrm>
            <a:off x="8242498" y="2744765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2" name="Shape 2622"/>
          <p:cNvSpPr/>
          <p:nvPr/>
        </p:nvSpPr>
        <p:spPr>
          <a:xfrm>
            <a:off x="8309906" y="2733340"/>
            <a:ext cx="44303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3" name="Shape 2623"/>
          <p:cNvSpPr/>
          <p:nvPr/>
        </p:nvSpPr>
        <p:spPr>
          <a:xfrm>
            <a:off x="8309906" y="2756190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4" name="Shape 2624"/>
          <p:cNvSpPr/>
          <p:nvPr/>
        </p:nvSpPr>
        <p:spPr>
          <a:xfrm>
            <a:off x="8309906" y="2779040"/>
            <a:ext cx="44303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5" name="Shape 2625"/>
          <p:cNvSpPr/>
          <p:nvPr/>
        </p:nvSpPr>
        <p:spPr>
          <a:xfrm>
            <a:off x="8257351" y="2649936"/>
            <a:ext cx="76291" cy="3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84" y="13772"/>
                </a:moveTo>
                <a:lnTo>
                  <a:pt x="1168" y="21600"/>
                </a:lnTo>
                <a:lnTo>
                  <a:pt x="0" y="15801"/>
                </a:lnTo>
                <a:lnTo>
                  <a:pt x="20505" y="0"/>
                </a:lnTo>
                <a:lnTo>
                  <a:pt x="21600" y="5944"/>
                </a:lnTo>
                <a:lnTo>
                  <a:pt x="11384" y="1377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6" name="Shape 2626"/>
          <p:cNvSpPr/>
          <p:nvPr/>
        </p:nvSpPr>
        <p:spPr>
          <a:xfrm>
            <a:off x="7299925" y="2649936"/>
            <a:ext cx="158551" cy="15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44" y="21600"/>
                </a:moveTo>
                <a:lnTo>
                  <a:pt x="11065" y="21000"/>
                </a:lnTo>
                <a:lnTo>
                  <a:pt x="18701" y="2894"/>
                </a:lnTo>
                <a:lnTo>
                  <a:pt x="636" y="10553"/>
                </a:lnTo>
                <a:lnTo>
                  <a:pt x="0" y="9176"/>
                </a:lnTo>
                <a:lnTo>
                  <a:pt x="21600" y="0"/>
                </a:lnTo>
                <a:lnTo>
                  <a:pt x="1244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7" name="Shape 2627"/>
          <p:cNvSpPr/>
          <p:nvPr/>
        </p:nvSpPr>
        <p:spPr>
          <a:xfrm>
            <a:off x="7279360" y="2723057"/>
            <a:ext cx="105996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94" y="21600"/>
                  <a:pt x="0" y="11930"/>
                  <a:pt x="0" y="0"/>
                </a:cubicBezTo>
                <a:lnTo>
                  <a:pt x="2318" y="0"/>
                </a:lnTo>
                <a:cubicBezTo>
                  <a:pt x="2318" y="10721"/>
                  <a:pt x="10958" y="19340"/>
                  <a:pt x="21600" y="1934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8" name="Shape 2628"/>
          <p:cNvSpPr/>
          <p:nvPr/>
        </p:nvSpPr>
        <p:spPr>
          <a:xfrm>
            <a:off x="7313635" y="2723057"/>
            <a:ext cx="44303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731"/>
                  <a:pt x="0" y="10862"/>
                </a:cubicBezTo>
                <a:cubicBezTo>
                  <a:pt x="0" y="4869"/>
                  <a:pt x="4869" y="0"/>
                  <a:pt x="10862" y="0"/>
                </a:cubicBezTo>
                <a:cubicBezTo>
                  <a:pt x="16731" y="0"/>
                  <a:pt x="21600" y="4869"/>
                  <a:pt x="21600" y="10862"/>
                </a:cubicBezTo>
                <a:cubicBezTo>
                  <a:pt x="21600" y="16731"/>
                  <a:pt x="16731" y="21600"/>
                  <a:pt x="10862" y="21600"/>
                </a:cubicBezTo>
                <a:close/>
                <a:moveTo>
                  <a:pt x="10862" y="5369"/>
                </a:moveTo>
                <a:cubicBezTo>
                  <a:pt x="7866" y="5369"/>
                  <a:pt x="5369" y="7866"/>
                  <a:pt x="5369" y="10862"/>
                </a:cubicBezTo>
                <a:cubicBezTo>
                  <a:pt x="5369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866"/>
                  <a:pt x="13859" y="5369"/>
                  <a:pt x="10862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29" name="Shape 2629"/>
          <p:cNvSpPr/>
          <p:nvPr/>
        </p:nvSpPr>
        <p:spPr>
          <a:xfrm>
            <a:off x="7369618" y="2711632"/>
            <a:ext cx="32877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31" y="21600"/>
                </a:moveTo>
                <a:cubicBezTo>
                  <a:pt x="4556" y="21600"/>
                  <a:pt x="0" y="16948"/>
                  <a:pt x="0" y="10800"/>
                </a:cubicBezTo>
                <a:cubicBezTo>
                  <a:pt x="0" y="4652"/>
                  <a:pt x="4556" y="0"/>
                  <a:pt x="10631" y="0"/>
                </a:cubicBezTo>
                <a:cubicBezTo>
                  <a:pt x="16875" y="0"/>
                  <a:pt x="21600" y="4652"/>
                  <a:pt x="21600" y="10800"/>
                </a:cubicBezTo>
                <a:cubicBezTo>
                  <a:pt x="21600" y="16948"/>
                  <a:pt x="16875" y="21600"/>
                  <a:pt x="10631" y="21600"/>
                </a:cubicBezTo>
                <a:close/>
                <a:moveTo>
                  <a:pt x="10631" y="7145"/>
                </a:moveTo>
                <a:cubicBezTo>
                  <a:pt x="8438" y="7145"/>
                  <a:pt x="7087" y="8640"/>
                  <a:pt x="7087" y="10800"/>
                </a:cubicBezTo>
                <a:cubicBezTo>
                  <a:pt x="7087" y="12960"/>
                  <a:pt x="8438" y="14289"/>
                  <a:pt x="10631" y="14289"/>
                </a:cubicBezTo>
                <a:cubicBezTo>
                  <a:pt x="12825" y="14289"/>
                  <a:pt x="14344" y="12960"/>
                  <a:pt x="14344" y="10800"/>
                </a:cubicBezTo>
                <a:cubicBezTo>
                  <a:pt x="14344" y="8640"/>
                  <a:pt x="12825" y="7145"/>
                  <a:pt x="10631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0" name="Shape 2630"/>
          <p:cNvSpPr/>
          <p:nvPr/>
        </p:nvSpPr>
        <p:spPr>
          <a:xfrm>
            <a:off x="7346768" y="2767615"/>
            <a:ext cx="32879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cubicBezTo>
                  <a:pt x="4688" y="21600"/>
                  <a:pt x="0" y="16948"/>
                  <a:pt x="0" y="10800"/>
                </a:cubicBezTo>
                <a:cubicBezTo>
                  <a:pt x="0" y="4652"/>
                  <a:pt x="4688" y="0"/>
                  <a:pt x="10884" y="0"/>
                </a:cubicBezTo>
                <a:cubicBezTo>
                  <a:pt x="16912" y="0"/>
                  <a:pt x="21600" y="4652"/>
                  <a:pt x="21600" y="10800"/>
                </a:cubicBezTo>
                <a:cubicBezTo>
                  <a:pt x="21600" y="16948"/>
                  <a:pt x="16912" y="21600"/>
                  <a:pt x="10884" y="21600"/>
                </a:cubicBezTo>
                <a:close/>
                <a:moveTo>
                  <a:pt x="10884" y="7145"/>
                </a:moveTo>
                <a:cubicBezTo>
                  <a:pt x="8707" y="7145"/>
                  <a:pt x="7200" y="8640"/>
                  <a:pt x="7200" y="10800"/>
                </a:cubicBezTo>
                <a:cubicBezTo>
                  <a:pt x="7200" y="12960"/>
                  <a:pt x="8707" y="14455"/>
                  <a:pt x="10884" y="14455"/>
                </a:cubicBezTo>
                <a:cubicBezTo>
                  <a:pt x="13060" y="14455"/>
                  <a:pt x="14567" y="12960"/>
                  <a:pt x="14567" y="10800"/>
                </a:cubicBezTo>
                <a:cubicBezTo>
                  <a:pt x="14567" y="8640"/>
                  <a:pt x="13060" y="7145"/>
                  <a:pt x="10884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1" name="Shape 2631"/>
          <p:cNvSpPr/>
          <p:nvPr/>
        </p:nvSpPr>
        <p:spPr>
          <a:xfrm>
            <a:off x="7738649" y="2694494"/>
            <a:ext cx="17911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810"/>
                </a:moveTo>
                <a:lnTo>
                  <a:pt x="20258" y="19810"/>
                </a:lnTo>
                <a:lnTo>
                  <a:pt x="20258" y="1790"/>
                </a:lnTo>
                <a:lnTo>
                  <a:pt x="1342" y="1790"/>
                </a:lnTo>
                <a:lnTo>
                  <a:pt x="1342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2" name="Shape 2632"/>
          <p:cNvSpPr/>
          <p:nvPr/>
        </p:nvSpPr>
        <p:spPr>
          <a:xfrm>
            <a:off x="7761500" y="2717344"/>
            <a:ext cx="11170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95" y="18853"/>
                </a:moveTo>
                <a:lnTo>
                  <a:pt x="19455" y="18853"/>
                </a:lnTo>
                <a:lnTo>
                  <a:pt x="19455" y="2684"/>
                </a:lnTo>
                <a:lnTo>
                  <a:pt x="2195" y="2684"/>
                </a:lnTo>
                <a:lnTo>
                  <a:pt x="2195" y="18853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3" name="Shape 2633"/>
          <p:cNvSpPr/>
          <p:nvPr/>
        </p:nvSpPr>
        <p:spPr>
          <a:xfrm>
            <a:off x="7884892" y="277332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4" name="Shape 2634"/>
          <p:cNvSpPr/>
          <p:nvPr/>
        </p:nvSpPr>
        <p:spPr>
          <a:xfrm>
            <a:off x="7884892" y="279503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5" name="Shape 2635"/>
          <p:cNvSpPr/>
          <p:nvPr/>
        </p:nvSpPr>
        <p:spPr>
          <a:xfrm>
            <a:off x="7780923" y="2651079"/>
            <a:ext cx="95712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4974"/>
                </a:lnTo>
                <a:lnTo>
                  <a:pt x="1291" y="0"/>
                </a:lnTo>
                <a:lnTo>
                  <a:pt x="10800" y="14495"/>
                </a:lnTo>
                <a:lnTo>
                  <a:pt x="20309" y="0"/>
                </a:lnTo>
                <a:lnTo>
                  <a:pt x="21600" y="4974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6" name="Shape 2636"/>
          <p:cNvSpPr/>
          <p:nvPr/>
        </p:nvSpPr>
        <p:spPr>
          <a:xfrm>
            <a:off x="6416764" y="2749335"/>
            <a:ext cx="67149" cy="79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4" y="21600"/>
                </a:moveTo>
                <a:lnTo>
                  <a:pt x="7619" y="21600"/>
                </a:lnTo>
                <a:lnTo>
                  <a:pt x="0" y="3915"/>
                </a:lnTo>
                <a:lnTo>
                  <a:pt x="3265" y="3006"/>
                </a:lnTo>
                <a:lnTo>
                  <a:pt x="10130" y="18594"/>
                </a:lnTo>
                <a:lnTo>
                  <a:pt x="11219" y="18594"/>
                </a:lnTo>
                <a:lnTo>
                  <a:pt x="17916" y="0"/>
                </a:lnTo>
                <a:lnTo>
                  <a:pt x="21600" y="909"/>
                </a:lnTo>
                <a:lnTo>
                  <a:pt x="138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7" name="Shape 2637"/>
          <p:cNvSpPr/>
          <p:nvPr/>
        </p:nvSpPr>
        <p:spPr>
          <a:xfrm>
            <a:off x="6444184" y="2672786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80"/>
                  <a:pt x="0" y="10758"/>
                </a:cubicBezTo>
                <a:cubicBezTo>
                  <a:pt x="0" y="4754"/>
                  <a:pt x="4902" y="0"/>
                  <a:pt x="10800" y="0"/>
                </a:cubicBezTo>
                <a:cubicBezTo>
                  <a:pt x="16698" y="0"/>
                  <a:pt x="21600" y="4754"/>
                  <a:pt x="21600" y="10758"/>
                </a:cubicBezTo>
                <a:cubicBezTo>
                  <a:pt x="21600" y="16680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655" y="6755"/>
                  <a:pt x="3655" y="10758"/>
                </a:cubicBezTo>
                <a:cubicBezTo>
                  <a:pt x="3655" y="14678"/>
                  <a:pt x="6812" y="18014"/>
                  <a:pt x="10800" y="18014"/>
                </a:cubicBezTo>
                <a:cubicBezTo>
                  <a:pt x="14788" y="18014"/>
                  <a:pt x="18028" y="14678"/>
                  <a:pt x="18028" y="10758"/>
                </a:cubicBezTo>
                <a:cubicBezTo>
                  <a:pt x="18028" y="6755"/>
                  <a:pt x="14788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8" name="Shape 2638"/>
          <p:cNvSpPr/>
          <p:nvPr/>
        </p:nvSpPr>
        <p:spPr>
          <a:xfrm>
            <a:off x="6467034" y="2694494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cubicBezTo>
                  <a:pt x="0" y="10047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39" name="Shape 2639"/>
          <p:cNvSpPr/>
          <p:nvPr/>
        </p:nvSpPr>
        <p:spPr>
          <a:xfrm>
            <a:off x="6411051" y="271163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cubicBezTo>
                  <a:pt x="0" y="9544"/>
                  <a:pt x="9544" y="0"/>
                  <a:pt x="21600" y="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0" name="Shape 2640"/>
          <p:cNvSpPr/>
          <p:nvPr/>
        </p:nvSpPr>
        <p:spPr>
          <a:xfrm>
            <a:off x="6388201" y="2688782"/>
            <a:ext cx="60293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6" y="21600"/>
                </a:moveTo>
                <a:cubicBezTo>
                  <a:pt x="5423" y="21600"/>
                  <a:pt x="0" y="16698"/>
                  <a:pt x="0" y="10800"/>
                </a:cubicBezTo>
                <a:cubicBezTo>
                  <a:pt x="0" y="4818"/>
                  <a:pt x="5423" y="0"/>
                  <a:pt x="12156" y="0"/>
                </a:cubicBezTo>
                <a:cubicBezTo>
                  <a:pt x="13745" y="0"/>
                  <a:pt x="15335" y="415"/>
                  <a:pt x="16831" y="914"/>
                </a:cubicBezTo>
                <a:lnTo>
                  <a:pt x="15148" y="4154"/>
                </a:lnTo>
                <a:cubicBezTo>
                  <a:pt x="14119" y="3822"/>
                  <a:pt x="13184" y="3655"/>
                  <a:pt x="12156" y="3655"/>
                </a:cubicBezTo>
                <a:cubicBezTo>
                  <a:pt x="7668" y="3655"/>
                  <a:pt x="4021" y="6812"/>
                  <a:pt x="4021" y="10800"/>
                </a:cubicBezTo>
                <a:cubicBezTo>
                  <a:pt x="4021" y="14705"/>
                  <a:pt x="7668" y="18028"/>
                  <a:pt x="12156" y="18028"/>
                </a:cubicBezTo>
                <a:cubicBezTo>
                  <a:pt x="14587" y="18028"/>
                  <a:pt x="17018" y="17114"/>
                  <a:pt x="18421" y="15286"/>
                </a:cubicBezTo>
                <a:lnTo>
                  <a:pt x="21600" y="17612"/>
                </a:lnTo>
                <a:cubicBezTo>
                  <a:pt x="19169" y="20188"/>
                  <a:pt x="15803" y="21600"/>
                  <a:pt x="1215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1" name="Shape 2641"/>
          <p:cNvSpPr/>
          <p:nvPr/>
        </p:nvSpPr>
        <p:spPr>
          <a:xfrm>
            <a:off x="6412193" y="2649936"/>
            <a:ext cx="59153" cy="2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56" y="21600"/>
                </a:moveTo>
                <a:lnTo>
                  <a:pt x="0" y="19910"/>
                </a:lnTo>
                <a:cubicBezTo>
                  <a:pt x="943" y="8452"/>
                  <a:pt x="6131" y="0"/>
                  <a:pt x="11979" y="0"/>
                </a:cubicBezTo>
                <a:cubicBezTo>
                  <a:pt x="15658" y="0"/>
                  <a:pt x="19148" y="3193"/>
                  <a:pt x="21600" y="9016"/>
                </a:cubicBezTo>
                <a:lnTo>
                  <a:pt x="18299" y="14275"/>
                </a:lnTo>
                <a:cubicBezTo>
                  <a:pt x="16695" y="10518"/>
                  <a:pt x="14431" y="8077"/>
                  <a:pt x="11979" y="8077"/>
                </a:cubicBezTo>
                <a:cubicBezTo>
                  <a:pt x="8112" y="8077"/>
                  <a:pt x="4622" y="13899"/>
                  <a:pt x="405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2" name="Shape 2642"/>
          <p:cNvSpPr/>
          <p:nvPr/>
        </p:nvSpPr>
        <p:spPr>
          <a:xfrm>
            <a:off x="6820070" y="3232618"/>
            <a:ext cx="179116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4455"/>
                </a:moveTo>
                <a:lnTo>
                  <a:pt x="20258" y="14455"/>
                </a:lnTo>
                <a:lnTo>
                  <a:pt x="20258" y="7145"/>
                </a:lnTo>
                <a:lnTo>
                  <a:pt x="1342" y="7145"/>
                </a:lnTo>
                <a:lnTo>
                  <a:pt x="1342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3" name="Shape 2643"/>
          <p:cNvSpPr/>
          <p:nvPr/>
        </p:nvSpPr>
        <p:spPr>
          <a:xfrm>
            <a:off x="6831495" y="3132077"/>
            <a:ext cx="15740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067" y="21600"/>
                </a:lnTo>
                <a:lnTo>
                  <a:pt x="20067" y="2684"/>
                </a:lnTo>
                <a:lnTo>
                  <a:pt x="1568" y="2684"/>
                </a:lnTo>
                <a:lnTo>
                  <a:pt x="1568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4" name="Shape 2644"/>
          <p:cNvSpPr/>
          <p:nvPr/>
        </p:nvSpPr>
        <p:spPr>
          <a:xfrm>
            <a:off x="6853203" y="3153784"/>
            <a:ext cx="111708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450" y="21600"/>
                </a:lnTo>
                <a:lnTo>
                  <a:pt x="19450" y="3655"/>
                </a:lnTo>
                <a:lnTo>
                  <a:pt x="2150" y="3655"/>
                </a:lnTo>
                <a:lnTo>
                  <a:pt x="215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5" name="Shape 2645"/>
          <p:cNvSpPr/>
          <p:nvPr/>
        </p:nvSpPr>
        <p:spPr>
          <a:xfrm>
            <a:off x="8236785" y="3568516"/>
            <a:ext cx="101424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163" y="21600"/>
                </a:lnTo>
                <a:lnTo>
                  <a:pt x="19163" y="3586"/>
                </a:lnTo>
                <a:lnTo>
                  <a:pt x="2437" y="3586"/>
                </a:lnTo>
                <a:lnTo>
                  <a:pt x="243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6" name="Shape 2646"/>
          <p:cNvSpPr/>
          <p:nvPr/>
        </p:nvSpPr>
        <p:spPr>
          <a:xfrm>
            <a:off x="8236785" y="3647350"/>
            <a:ext cx="10142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437" y="19212"/>
                </a:moveTo>
                <a:lnTo>
                  <a:pt x="19163" y="19212"/>
                </a:lnTo>
                <a:lnTo>
                  <a:pt x="19163" y="2388"/>
                </a:lnTo>
                <a:lnTo>
                  <a:pt x="2437" y="2388"/>
                </a:lnTo>
                <a:lnTo>
                  <a:pt x="2437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7" name="Shape 2647"/>
          <p:cNvSpPr/>
          <p:nvPr/>
        </p:nvSpPr>
        <p:spPr>
          <a:xfrm>
            <a:off x="8259636" y="3669057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6900"/>
                  <a:pt x="0" y="10800"/>
                </a:cubicBezTo>
                <a:cubicBezTo>
                  <a:pt x="0" y="4800"/>
                  <a:pt x="4800" y="0"/>
                  <a:pt x="10800" y="0"/>
                </a:cubicBezTo>
                <a:cubicBezTo>
                  <a:pt x="16900" y="0"/>
                  <a:pt x="21600" y="4800"/>
                  <a:pt x="21600" y="10800"/>
                </a:cubicBezTo>
                <a:cubicBezTo>
                  <a:pt x="21600" y="16900"/>
                  <a:pt x="169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1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100"/>
                  <a:pt x="145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8" name="Shape 2648"/>
          <p:cNvSpPr/>
          <p:nvPr/>
        </p:nvSpPr>
        <p:spPr>
          <a:xfrm>
            <a:off x="6360781" y="3126364"/>
            <a:ext cx="179116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2829" y="21600"/>
                </a:lnTo>
                <a:lnTo>
                  <a:pt x="12829" y="19649"/>
                </a:lnTo>
                <a:lnTo>
                  <a:pt x="20258" y="19649"/>
                </a:lnTo>
                <a:lnTo>
                  <a:pt x="20258" y="1997"/>
                </a:lnTo>
                <a:lnTo>
                  <a:pt x="1342" y="1997"/>
                </a:lnTo>
                <a:lnTo>
                  <a:pt x="1342" y="19649"/>
                </a:lnTo>
                <a:lnTo>
                  <a:pt x="8834" y="19649"/>
                </a:lnTo>
                <a:lnTo>
                  <a:pt x="8834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49" name="Shape 2649"/>
          <p:cNvSpPr/>
          <p:nvPr/>
        </p:nvSpPr>
        <p:spPr>
          <a:xfrm>
            <a:off x="6382488" y="3149214"/>
            <a:ext cx="134558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831" y="18463"/>
                </a:moveTo>
                <a:lnTo>
                  <a:pt x="19810" y="18463"/>
                </a:lnTo>
                <a:lnTo>
                  <a:pt x="19810" y="3065"/>
                </a:lnTo>
                <a:lnTo>
                  <a:pt x="1831" y="3065"/>
                </a:lnTo>
                <a:lnTo>
                  <a:pt x="1831" y="18463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0" name="Shape 2650"/>
          <p:cNvSpPr/>
          <p:nvPr/>
        </p:nvSpPr>
        <p:spPr>
          <a:xfrm>
            <a:off x="6444184" y="3238331"/>
            <a:ext cx="11172" cy="11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1" name="Shape 2651"/>
          <p:cNvSpPr/>
          <p:nvPr/>
        </p:nvSpPr>
        <p:spPr>
          <a:xfrm>
            <a:off x="6416764" y="3260038"/>
            <a:ext cx="682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2" name="Shape 2652"/>
          <p:cNvSpPr/>
          <p:nvPr/>
        </p:nvSpPr>
        <p:spPr>
          <a:xfrm>
            <a:off x="7302210" y="3132077"/>
            <a:ext cx="15626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810"/>
                </a:lnTo>
                <a:lnTo>
                  <a:pt x="20029" y="19810"/>
                </a:lnTo>
                <a:lnTo>
                  <a:pt x="20029" y="1790"/>
                </a:lnTo>
                <a:lnTo>
                  <a:pt x="0" y="179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3" name="Shape 2653"/>
          <p:cNvSpPr/>
          <p:nvPr/>
        </p:nvSpPr>
        <p:spPr>
          <a:xfrm>
            <a:off x="7279360" y="3132077"/>
            <a:ext cx="11172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4" name="Shape 2654"/>
          <p:cNvSpPr/>
          <p:nvPr/>
        </p:nvSpPr>
        <p:spPr>
          <a:xfrm>
            <a:off x="7424459" y="3193772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5" name="Shape 2655"/>
          <p:cNvSpPr/>
          <p:nvPr/>
        </p:nvSpPr>
        <p:spPr>
          <a:xfrm>
            <a:off x="7302210" y="3153784"/>
            <a:ext cx="111708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50" y="18916"/>
                </a:moveTo>
                <a:lnTo>
                  <a:pt x="19400" y="18916"/>
                </a:lnTo>
                <a:lnTo>
                  <a:pt x="19400" y="2747"/>
                </a:lnTo>
                <a:lnTo>
                  <a:pt x="2150" y="2747"/>
                </a:lnTo>
                <a:lnTo>
                  <a:pt x="2150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6" name="Shape 2656"/>
          <p:cNvSpPr/>
          <p:nvPr/>
        </p:nvSpPr>
        <p:spPr>
          <a:xfrm>
            <a:off x="7772925" y="3109226"/>
            <a:ext cx="11170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150" y="16231"/>
                </a:moveTo>
                <a:lnTo>
                  <a:pt x="19450" y="16231"/>
                </a:lnTo>
                <a:lnTo>
                  <a:pt x="19450" y="5494"/>
                </a:lnTo>
                <a:lnTo>
                  <a:pt x="2150" y="5494"/>
                </a:lnTo>
                <a:lnTo>
                  <a:pt x="2150" y="16231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7" name="Shape 2657"/>
          <p:cNvSpPr/>
          <p:nvPr/>
        </p:nvSpPr>
        <p:spPr>
          <a:xfrm>
            <a:off x="7772925" y="3165210"/>
            <a:ext cx="111708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50" y="0"/>
                </a:lnTo>
                <a:lnTo>
                  <a:pt x="2150" y="19645"/>
                </a:lnTo>
                <a:lnTo>
                  <a:pt x="19450" y="19645"/>
                </a:lnTo>
                <a:lnTo>
                  <a:pt x="1945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8" name="Shape 2658"/>
          <p:cNvSpPr/>
          <p:nvPr/>
        </p:nvSpPr>
        <p:spPr>
          <a:xfrm>
            <a:off x="7823196" y="325546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59" name="Shape 2659"/>
          <p:cNvSpPr/>
          <p:nvPr/>
        </p:nvSpPr>
        <p:spPr>
          <a:xfrm>
            <a:off x="7817483" y="3126364"/>
            <a:ext cx="22588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0" name="Shape 2660"/>
          <p:cNvSpPr/>
          <p:nvPr/>
        </p:nvSpPr>
        <p:spPr>
          <a:xfrm>
            <a:off x="7777495" y="3232618"/>
            <a:ext cx="10028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2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1" name="Shape 2661"/>
          <p:cNvSpPr/>
          <p:nvPr/>
        </p:nvSpPr>
        <p:spPr>
          <a:xfrm>
            <a:off x="7788921" y="3691908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2" name="Shape 2662"/>
          <p:cNvSpPr/>
          <p:nvPr/>
        </p:nvSpPr>
        <p:spPr>
          <a:xfrm>
            <a:off x="7800346" y="3680483"/>
            <a:ext cx="1116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3" name="Shape 2663"/>
          <p:cNvSpPr/>
          <p:nvPr/>
        </p:nvSpPr>
        <p:spPr>
          <a:xfrm>
            <a:off x="7854044" y="3681625"/>
            <a:ext cx="15742" cy="15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4" y="18000"/>
                </a:moveTo>
                <a:lnTo>
                  <a:pt x="6619" y="21600"/>
                </a:lnTo>
                <a:lnTo>
                  <a:pt x="0" y="7920"/>
                </a:lnTo>
                <a:lnTo>
                  <a:pt x="14981" y="0"/>
                </a:lnTo>
                <a:lnTo>
                  <a:pt x="21600" y="14040"/>
                </a:lnTo>
                <a:lnTo>
                  <a:pt x="14284" y="180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4" name="Shape 2664"/>
          <p:cNvSpPr/>
          <p:nvPr/>
        </p:nvSpPr>
        <p:spPr>
          <a:xfrm>
            <a:off x="7836905" y="3697620"/>
            <a:ext cx="15742" cy="15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4" y="17640"/>
                </a:moveTo>
                <a:lnTo>
                  <a:pt x="6968" y="21600"/>
                </a:lnTo>
                <a:lnTo>
                  <a:pt x="0" y="7560"/>
                </a:lnTo>
                <a:lnTo>
                  <a:pt x="14981" y="0"/>
                </a:lnTo>
                <a:lnTo>
                  <a:pt x="21600" y="14040"/>
                </a:lnTo>
                <a:lnTo>
                  <a:pt x="14284" y="1764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5" name="Shape 2665"/>
          <p:cNvSpPr/>
          <p:nvPr/>
        </p:nvSpPr>
        <p:spPr>
          <a:xfrm>
            <a:off x="7767213" y="3568516"/>
            <a:ext cx="123133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603" y="21600"/>
                </a:lnTo>
                <a:lnTo>
                  <a:pt x="19603" y="3586"/>
                </a:lnTo>
                <a:lnTo>
                  <a:pt x="1951" y="3586"/>
                </a:lnTo>
                <a:lnTo>
                  <a:pt x="1951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6" name="Shape 2666"/>
          <p:cNvSpPr/>
          <p:nvPr/>
        </p:nvSpPr>
        <p:spPr>
          <a:xfrm>
            <a:off x="7788921" y="3591366"/>
            <a:ext cx="78575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535" y="21600"/>
                </a:lnTo>
                <a:lnTo>
                  <a:pt x="18535" y="5494"/>
                </a:lnTo>
                <a:lnTo>
                  <a:pt x="3137" y="5494"/>
                </a:lnTo>
                <a:lnTo>
                  <a:pt x="313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7" name="Shape 2667"/>
          <p:cNvSpPr/>
          <p:nvPr/>
        </p:nvSpPr>
        <p:spPr>
          <a:xfrm>
            <a:off x="7767213" y="3647350"/>
            <a:ext cx="123133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51" y="19212"/>
                </a:moveTo>
                <a:lnTo>
                  <a:pt x="19603" y="19212"/>
                </a:lnTo>
                <a:lnTo>
                  <a:pt x="19603" y="2388"/>
                </a:lnTo>
                <a:lnTo>
                  <a:pt x="1951" y="2388"/>
                </a:lnTo>
                <a:lnTo>
                  <a:pt x="195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8" name="Shape 2668"/>
          <p:cNvSpPr/>
          <p:nvPr/>
        </p:nvSpPr>
        <p:spPr>
          <a:xfrm>
            <a:off x="7777495" y="4123777"/>
            <a:ext cx="50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69" name="Shape 2669"/>
          <p:cNvSpPr/>
          <p:nvPr/>
        </p:nvSpPr>
        <p:spPr>
          <a:xfrm>
            <a:off x="7738649" y="4089502"/>
            <a:ext cx="89999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4" y="21600"/>
                </a:moveTo>
                <a:lnTo>
                  <a:pt x="0" y="21600"/>
                </a:lnTo>
                <a:lnTo>
                  <a:pt x="0" y="15398"/>
                </a:lnTo>
                <a:cubicBezTo>
                  <a:pt x="0" y="15255"/>
                  <a:pt x="687" y="0"/>
                  <a:pt x="16169" y="0"/>
                </a:cubicBezTo>
                <a:lnTo>
                  <a:pt x="21600" y="0"/>
                </a:lnTo>
                <a:lnTo>
                  <a:pt x="21600" y="3065"/>
                </a:lnTo>
                <a:lnTo>
                  <a:pt x="16169" y="3065"/>
                </a:lnTo>
                <a:cubicBezTo>
                  <a:pt x="3246" y="3065"/>
                  <a:pt x="2684" y="14970"/>
                  <a:pt x="2684" y="15398"/>
                </a:cubicBezTo>
                <a:lnTo>
                  <a:pt x="26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0" name="Shape 2670"/>
          <p:cNvSpPr/>
          <p:nvPr/>
        </p:nvSpPr>
        <p:spPr>
          <a:xfrm>
            <a:off x="7828909" y="4056369"/>
            <a:ext cx="88856" cy="111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0" y="21600"/>
                </a:moveTo>
                <a:lnTo>
                  <a:pt x="1330" y="15155"/>
                </a:lnTo>
                <a:lnTo>
                  <a:pt x="0" y="15155"/>
                </a:lnTo>
                <a:lnTo>
                  <a:pt x="0" y="12990"/>
                </a:lnTo>
                <a:lnTo>
                  <a:pt x="4117" y="12990"/>
                </a:lnTo>
                <a:lnTo>
                  <a:pt x="4117" y="17421"/>
                </a:lnTo>
                <a:lnTo>
                  <a:pt x="16723" y="10825"/>
                </a:lnTo>
                <a:lnTo>
                  <a:pt x="4117" y="4179"/>
                </a:lnTo>
                <a:lnTo>
                  <a:pt x="4117" y="8610"/>
                </a:lnTo>
                <a:lnTo>
                  <a:pt x="0" y="8610"/>
                </a:lnTo>
                <a:lnTo>
                  <a:pt x="0" y="6445"/>
                </a:lnTo>
                <a:lnTo>
                  <a:pt x="1330" y="6445"/>
                </a:lnTo>
                <a:lnTo>
                  <a:pt x="1330" y="0"/>
                </a:lnTo>
                <a:lnTo>
                  <a:pt x="21600" y="10825"/>
                </a:lnTo>
                <a:lnTo>
                  <a:pt x="133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1" name="Shape 2671"/>
          <p:cNvSpPr/>
          <p:nvPr/>
        </p:nvSpPr>
        <p:spPr>
          <a:xfrm>
            <a:off x="8271060" y="4089502"/>
            <a:ext cx="3972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2" name="Shape 2672"/>
          <p:cNvSpPr/>
          <p:nvPr/>
        </p:nvSpPr>
        <p:spPr>
          <a:xfrm>
            <a:off x="8236785" y="4062082"/>
            <a:ext cx="72863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70" y="21600"/>
                </a:moveTo>
                <a:lnTo>
                  <a:pt x="0" y="21600"/>
                </a:lnTo>
                <a:lnTo>
                  <a:pt x="0" y="15338"/>
                </a:lnTo>
                <a:cubicBezTo>
                  <a:pt x="0" y="15066"/>
                  <a:pt x="1685" y="0"/>
                  <a:pt x="16928" y="0"/>
                </a:cubicBezTo>
                <a:lnTo>
                  <a:pt x="21600" y="0"/>
                </a:lnTo>
                <a:lnTo>
                  <a:pt x="21600" y="3903"/>
                </a:lnTo>
                <a:lnTo>
                  <a:pt x="16928" y="3903"/>
                </a:lnTo>
                <a:cubicBezTo>
                  <a:pt x="5209" y="3903"/>
                  <a:pt x="3523" y="14339"/>
                  <a:pt x="3370" y="15701"/>
                </a:cubicBezTo>
                <a:lnTo>
                  <a:pt x="337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3" name="Shape 2673"/>
          <p:cNvSpPr/>
          <p:nvPr/>
        </p:nvSpPr>
        <p:spPr>
          <a:xfrm>
            <a:off x="8309906" y="4034661"/>
            <a:ext cx="67152" cy="91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3207"/>
                </a:lnTo>
                <a:lnTo>
                  <a:pt x="3559" y="13207"/>
                </a:lnTo>
                <a:lnTo>
                  <a:pt x="3559" y="16663"/>
                </a:lnTo>
                <a:lnTo>
                  <a:pt x="15145" y="10800"/>
                </a:lnTo>
                <a:lnTo>
                  <a:pt x="3559" y="5061"/>
                </a:lnTo>
                <a:lnTo>
                  <a:pt x="3559" y="9195"/>
                </a:lnTo>
                <a:lnTo>
                  <a:pt x="0" y="9195"/>
                </a:lnTo>
                <a:lnTo>
                  <a:pt x="0" y="0"/>
                </a:lnTo>
                <a:lnTo>
                  <a:pt x="21600" y="10800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4" name="Shape 2674"/>
          <p:cNvSpPr/>
          <p:nvPr/>
        </p:nvSpPr>
        <p:spPr>
          <a:xfrm>
            <a:off x="8197941" y="4062082"/>
            <a:ext cx="161979" cy="140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202" y="0"/>
                </a:lnTo>
                <a:lnTo>
                  <a:pt x="5202" y="1717"/>
                </a:lnTo>
                <a:lnTo>
                  <a:pt x="1481" y="1717"/>
                </a:lnTo>
                <a:lnTo>
                  <a:pt x="1481" y="19843"/>
                </a:lnTo>
                <a:lnTo>
                  <a:pt x="20119" y="19843"/>
                </a:lnTo>
                <a:lnTo>
                  <a:pt x="20119" y="8544"/>
                </a:lnTo>
                <a:lnTo>
                  <a:pt x="21600" y="8544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5" name="Shape 2675"/>
          <p:cNvSpPr/>
          <p:nvPr/>
        </p:nvSpPr>
        <p:spPr>
          <a:xfrm>
            <a:off x="6457894" y="4090644"/>
            <a:ext cx="35158" cy="30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20" y="18540"/>
                </a:moveTo>
                <a:lnTo>
                  <a:pt x="17280" y="21600"/>
                </a:lnTo>
                <a:lnTo>
                  <a:pt x="0" y="6120"/>
                </a:lnTo>
                <a:lnTo>
                  <a:pt x="4320" y="0"/>
                </a:lnTo>
                <a:lnTo>
                  <a:pt x="21600" y="15480"/>
                </a:lnTo>
                <a:lnTo>
                  <a:pt x="19520" y="1854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6" name="Shape 2676"/>
          <p:cNvSpPr/>
          <p:nvPr/>
        </p:nvSpPr>
        <p:spPr>
          <a:xfrm>
            <a:off x="6360781" y="4089502"/>
            <a:ext cx="84287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4300"/>
                </a:lnTo>
                <a:lnTo>
                  <a:pt x="2867" y="4300"/>
                </a:lnTo>
                <a:lnTo>
                  <a:pt x="2867" y="17300"/>
                </a:lnTo>
                <a:lnTo>
                  <a:pt x="21600" y="1730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7" name="Shape 2677"/>
          <p:cNvSpPr/>
          <p:nvPr/>
        </p:nvSpPr>
        <p:spPr>
          <a:xfrm>
            <a:off x="6433901" y="4033519"/>
            <a:ext cx="103712" cy="16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5811"/>
                </a:lnTo>
                <a:lnTo>
                  <a:pt x="2310" y="15811"/>
                </a:lnTo>
                <a:lnTo>
                  <a:pt x="2310" y="18590"/>
                </a:lnTo>
                <a:lnTo>
                  <a:pt x="17893" y="10783"/>
                </a:lnTo>
                <a:lnTo>
                  <a:pt x="2310" y="2977"/>
                </a:lnTo>
                <a:lnTo>
                  <a:pt x="2310" y="5789"/>
                </a:lnTo>
                <a:lnTo>
                  <a:pt x="0" y="5789"/>
                </a:lnTo>
                <a:lnTo>
                  <a:pt x="0" y="0"/>
                </a:lnTo>
                <a:lnTo>
                  <a:pt x="21600" y="10783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8" name="Shape 2678"/>
          <p:cNvSpPr/>
          <p:nvPr/>
        </p:nvSpPr>
        <p:spPr>
          <a:xfrm>
            <a:off x="7290785" y="4162623"/>
            <a:ext cx="15626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538" y="0"/>
                </a:lnTo>
                <a:lnTo>
                  <a:pt x="1538" y="16231"/>
                </a:lnTo>
                <a:lnTo>
                  <a:pt x="20062" y="16231"/>
                </a:lnTo>
                <a:lnTo>
                  <a:pt x="20062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79" name="Shape 2679"/>
          <p:cNvSpPr/>
          <p:nvPr/>
        </p:nvSpPr>
        <p:spPr>
          <a:xfrm>
            <a:off x="7313635" y="4027806"/>
            <a:ext cx="110566" cy="139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0" y="21600"/>
                </a:moveTo>
                <a:lnTo>
                  <a:pt x="0" y="8704"/>
                </a:lnTo>
                <a:lnTo>
                  <a:pt x="6460" y="8704"/>
                </a:lnTo>
                <a:lnTo>
                  <a:pt x="6460" y="0"/>
                </a:lnTo>
                <a:lnTo>
                  <a:pt x="8630" y="0"/>
                </a:lnTo>
                <a:lnTo>
                  <a:pt x="8630" y="10478"/>
                </a:lnTo>
                <a:lnTo>
                  <a:pt x="4189" y="10478"/>
                </a:lnTo>
                <a:lnTo>
                  <a:pt x="10850" y="18497"/>
                </a:lnTo>
                <a:lnTo>
                  <a:pt x="17411" y="10478"/>
                </a:lnTo>
                <a:lnTo>
                  <a:pt x="12970" y="10478"/>
                </a:lnTo>
                <a:lnTo>
                  <a:pt x="12970" y="0"/>
                </a:lnTo>
                <a:lnTo>
                  <a:pt x="15140" y="0"/>
                </a:lnTo>
                <a:lnTo>
                  <a:pt x="15140" y="8704"/>
                </a:lnTo>
                <a:lnTo>
                  <a:pt x="21600" y="8704"/>
                </a:lnTo>
                <a:lnTo>
                  <a:pt x="1085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0" name="Shape 2680"/>
          <p:cNvSpPr/>
          <p:nvPr/>
        </p:nvSpPr>
        <p:spPr>
          <a:xfrm>
            <a:off x="6858915" y="4027806"/>
            <a:ext cx="128846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8229"/>
                </a:lnTo>
                <a:lnTo>
                  <a:pt x="1869" y="18229"/>
                </a:lnTo>
                <a:lnTo>
                  <a:pt x="1869" y="20258"/>
                </a:lnTo>
                <a:lnTo>
                  <a:pt x="19731" y="20258"/>
                </a:lnTo>
                <a:lnTo>
                  <a:pt x="19731" y="1342"/>
                </a:lnTo>
                <a:lnTo>
                  <a:pt x="1869" y="1342"/>
                </a:lnTo>
                <a:lnTo>
                  <a:pt x="1869" y="3371"/>
                </a:lnTo>
                <a:lnTo>
                  <a:pt x="0" y="3371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1" name="Shape 2681"/>
          <p:cNvSpPr/>
          <p:nvPr/>
        </p:nvSpPr>
        <p:spPr>
          <a:xfrm>
            <a:off x="6831495" y="4062082"/>
            <a:ext cx="133416" cy="110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79" y="21600"/>
                </a:moveTo>
                <a:lnTo>
                  <a:pt x="8179" y="15191"/>
                </a:lnTo>
                <a:lnTo>
                  <a:pt x="0" y="15191"/>
                </a:lnTo>
                <a:lnTo>
                  <a:pt x="0" y="12970"/>
                </a:lnTo>
                <a:lnTo>
                  <a:pt x="9982" y="12970"/>
                </a:lnTo>
                <a:lnTo>
                  <a:pt x="9982" y="17462"/>
                </a:lnTo>
                <a:lnTo>
                  <a:pt x="18329" y="10800"/>
                </a:lnTo>
                <a:lnTo>
                  <a:pt x="9982" y="4138"/>
                </a:lnTo>
                <a:lnTo>
                  <a:pt x="9982" y="8630"/>
                </a:lnTo>
                <a:lnTo>
                  <a:pt x="0" y="8630"/>
                </a:lnTo>
                <a:lnTo>
                  <a:pt x="0" y="6460"/>
                </a:lnTo>
                <a:lnTo>
                  <a:pt x="8179" y="6460"/>
                </a:lnTo>
                <a:lnTo>
                  <a:pt x="8179" y="0"/>
                </a:lnTo>
                <a:lnTo>
                  <a:pt x="21600" y="10800"/>
                </a:lnTo>
                <a:lnTo>
                  <a:pt x="817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2" name="Shape 2682"/>
          <p:cNvSpPr/>
          <p:nvPr/>
        </p:nvSpPr>
        <p:spPr>
          <a:xfrm>
            <a:off x="6360781" y="4521372"/>
            <a:ext cx="179116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9405"/>
                </a:moveTo>
                <a:lnTo>
                  <a:pt x="20258" y="19405"/>
                </a:lnTo>
                <a:lnTo>
                  <a:pt x="20258" y="2145"/>
                </a:lnTo>
                <a:lnTo>
                  <a:pt x="1342" y="2145"/>
                </a:lnTo>
                <a:lnTo>
                  <a:pt x="1342" y="1940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3" name="Shape 2683"/>
          <p:cNvSpPr/>
          <p:nvPr/>
        </p:nvSpPr>
        <p:spPr>
          <a:xfrm>
            <a:off x="6416764" y="4543080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763"/>
                  <a:pt x="0" y="10758"/>
                </a:cubicBezTo>
                <a:cubicBezTo>
                  <a:pt x="0" y="4837"/>
                  <a:pt x="4902" y="0"/>
                  <a:pt x="10800" y="0"/>
                </a:cubicBezTo>
                <a:cubicBezTo>
                  <a:pt x="16698" y="0"/>
                  <a:pt x="21600" y="4837"/>
                  <a:pt x="21600" y="10758"/>
                </a:cubicBezTo>
                <a:cubicBezTo>
                  <a:pt x="21600" y="16763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572" y="6839"/>
                  <a:pt x="3572" y="10758"/>
                </a:cubicBezTo>
                <a:cubicBezTo>
                  <a:pt x="3572" y="14761"/>
                  <a:pt x="6812" y="18014"/>
                  <a:pt x="10800" y="18014"/>
                </a:cubicBezTo>
                <a:cubicBezTo>
                  <a:pt x="14705" y="18014"/>
                  <a:pt x="17945" y="14761"/>
                  <a:pt x="17945" y="10758"/>
                </a:cubicBezTo>
                <a:cubicBezTo>
                  <a:pt x="17945" y="6839"/>
                  <a:pt x="14705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4" name="Shape 2684"/>
          <p:cNvSpPr/>
          <p:nvPr/>
        </p:nvSpPr>
        <p:spPr>
          <a:xfrm>
            <a:off x="6382488" y="4543080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5" name="Shape 2685"/>
          <p:cNvSpPr/>
          <p:nvPr/>
        </p:nvSpPr>
        <p:spPr>
          <a:xfrm>
            <a:off x="6495597" y="4543080"/>
            <a:ext cx="2258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6" name="Shape 2686"/>
          <p:cNvSpPr/>
          <p:nvPr/>
        </p:nvSpPr>
        <p:spPr>
          <a:xfrm>
            <a:off x="6495597" y="4599063"/>
            <a:ext cx="22589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7" name="Shape 2687"/>
          <p:cNvSpPr/>
          <p:nvPr/>
        </p:nvSpPr>
        <p:spPr>
          <a:xfrm>
            <a:off x="6382488" y="4599063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8" name="Shape 2688"/>
          <p:cNvSpPr/>
          <p:nvPr/>
        </p:nvSpPr>
        <p:spPr>
          <a:xfrm>
            <a:off x="6820070" y="4521372"/>
            <a:ext cx="145983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653" y="18916"/>
                </a:moveTo>
                <a:lnTo>
                  <a:pt x="19947" y="18916"/>
                </a:lnTo>
                <a:lnTo>
                  <a:pt x="19947" y="2684"/>
                </a:lnTo>
                <a:lnTo>
                  <a:pt x="1653" y="2684"/>
                </a:lnTo>
                <a:lnTo>
                  <a:pt x="1653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89" name="Shape 2689"/>
          <p:cNvSpPr/>
          <p:nvPr/>
        </p:nvSpPr>
        <p:spPr>
          <a:xfrm>
            <a:off x="6853203" y="4554505"/>
            <a:ext cx="145982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6169"/>
                </a:lnTo>
                <a:lnTo>
                  <a:pt x="1653" y="16169"/>
                </a:lnTo>
                <a:lnTo>
                  <a:pt x="1653" y="18916"/>
                </a:lnTo>
                <a:lnTo>
                  <a:pt x="19947" y="18916"/>
                </a:lnTo>
                <a:lnTo>
                  <a:pt x="19947" y="2684"/>
                </a:lnTo>
                <a:lnTo>
                  <a:pt x="18295" y="2684"/>
                </a:lnTo>
                <a:lnTo>
                  <a:pt x="1829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0" name="Shape 2690"/>
          <p:cNvSpPr/>
          <p:nvPr/>
        </p:nvSpPr>
        <p:spPr>
          <a:xfrm>
            <a:off x="6870340" y="4543080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745" y="0"/>
                  <a:pt x="10738" y="0"/>
                </a:cubicBezTo>
                <a:cubicBezTo>
                  <a:pt x="16606" y="0"/>
                  <a:pt x="21600" y="4869"/>
                  <a:pt x="21600" y="10738"/>
                </a:cubicBezTo>
                <a:cubicBezTo>
                  <a:pt x="21600" y="16731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741"/>
                  <a:pt x="5369" y="10738"/>
                </a:cubicBezTo>
                <a:cubicBezTo>
                  <a:pt x="5369" y="13734"/>
                  <a:pt x="7741" y="16106"/>
                  <a:pt x="10738" y="16106"/>
                </a:cubicBezTo>
                <a:cubicBezTo>
                  <a:pt x="13609" y="16106"/>
                  <a:pt x="16231" y="13734"/>
                  <a:pt x="16231" y="10738"/>
                </a:cubicBezTo>
                <a:cubicBezTo>
                  <a:pt x="16231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1" name="Shape 2691"/>
          <p:cNvSpPr/>
          <p:nvPr/>
        </p:nvSpPr>
        <p:spPr>
          <a:xfrm>
            <a:off x="6842920" y="4543080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2" name="Shape 2692"/>
          <p:cNvSpPr/>
          <p:nvPr/>
        </p:nvSpPr>
        <p:spPr>
          <a:xfrm>
            <a:off x="6842920" y="457735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3" name="Shape 2693"/>
          <p:cNvSpPr/>
          <p:nvPr/>
        </p:nvSpPr>
        <p:spPr>
          <a:xfrm>
            <a:off x="6932036" y="4543080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4" name="Shape 2694"/>
          <p:cNvSpPr/>
          <p:nvPr/>
        </p:nvSpPr>
        <p:spPr>
          <a:xfrm>
            <a:off x="6932036" y="457735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5" name="Shape 2695"/>
          <p:cNvSpPr/>
          <p:nvPr/>
        </p:nvSpPr>
        <p:spPr>
          <a:xfrm>
            <a:off x="7738649" y="4487096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20258"/>
                </a:moveTo>
                <a:lnTo>
                  <a:pt x="20258" y="20258"/>
                </a:lnTo>
                <a:lnTo>
                  <a:pt x="20258" y="1373"/>
                </a:lnTo>
                <a:lnTo>
                  <a:pt x="1342" y="1373"/>
                </a:lnTo>
                <a:lnTo>
                  <a:pt x="1342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6" name="Shape 2696"/>
          <p:cNvSpPr/>
          <p:nvPr/>
        </p:nvSpPr>
        <p:spPr>
          <a:xfrm>
            <a:off x="7788921" y="4521372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7" name="Shape 2697"/>
          <p:cNvSpPr/>
          <p:nvPr/>
        </p:nvSpPr>
        <p:spPr>
          <a:xfrm>
            <a:off x="7772925" y="4537367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8" name="Shape 2698"/>
          <p:cNvSpPr/>
          <p:nvPr/>
        </p:nvSpPr>
        <p:spPr>
          <a:xfrm>
            <a:off x="7839190" y="4537367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699" name="Shape 2699"/>
          <p:cNvSpPr/>
          <p:nvPr/>
        </p:nvSpPr>
        <p:spPr>
          <a:xfrm>
            <a:off x="7839190" y="4593350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0" name="Shape 2700"/>
          <p:cNvSpPr/>
          <p:nvPr/>
        </p:nvSpPr>
        <p:spPr>
          <a:xfrm>
            <a:off x="7867755" y="4616200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1" name="Shape 2701"/>
          <p:cNvSpPr/>
          <p:nvPr/>
        </p:nvSpPr>
        <p:spPr>
          <a:xfrm>
            <a:off x="7774067" y="4589923"/>
            <a:ext cx="42013" cy="42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80" y="12880"/>
                </a:moveTo>
                <a:lnTo>
                  <a:pt x="4159" y="21600"/>
                </a:lnTo>
                <a:lnTo>
                  <a:pt x="0" y="17441"/>
                </a:lnTo>
                <a:lnTo>
                  <a:pt x="17441" y="0"/>
                </a:lnTo>
                <a:lnTo>
                  <a:pt x="21600" y="4159"/>
                </a:lnTo>
                <a:lnTo>
                  <a:pt x="12880" y="1288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2" name="Shape 2702"/>
          <p:cNvSpPr/>
          <p:nvPr/>
        </p:nvSpPr>
        <p:spPr>
          <a:xfrm>
            <a:off x="7841476" y="4589923"/>
            <a:ext cx="42011" cy="42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25" y="12880"/>
                </a:moveTo>
                <a:lnTo>
                  <a:pt x="4050" y="21600"/>
                </a:lnTo>
                <a:lnTo>
                  <a:pt x="0" y="17441"/>
                </a:lnTo>
                <a:lnTo>
                  <a:pt x="17550" y="0"/>
                </a:lnTo>
                <a:lnTo>
                  <a:pt x="21600" y="4159"/>
                </a:lnTo>
                <a:lnTo>
                  <a:pt x="12825" y="1288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3" name="Shape 2703"/>
          <p:cNvSpPr/>
          <p:nvPr/>
        </p:nvSpPr>
        <p:spPr>
          <a:xfrm>
            <a:off x="7774067" y="4589923"/>
            <a:ext cx="42013" cy="42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88" y="19575"/>
                </a:moveTo>
                <a:lnTo>
                  <a:pt x="17441" y="21600"/>
                </a:lnTo>
                <a:lnTo>
                  <a:pt x="0" y="4050"/>
                </a:lnTo>
                <a:lnTo>
                  <a:pt x="4159" y="0"/>
                </a:lnTo>
                <a:lnTo>
                  <a:pt x="21600" y="17550"/>
                </a:lnTo>
                <a:lnTo>
                  <a:pt x="19588" y="1957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4" name="Shape 2704"/>
          <p:cNvSpPr/>
          <p:nvPr/>
        </p:nvSpPr>
        <p:spPr>
          <a:xfrm>
            <a:off x="7352481" y="4577355"/>
            <a:ext cx="44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4" y="21600"/>
                </a:moveTo>
                <a:cubicBezTo>
                  <a:pt x="7786" y="21600"/>
                  <a:pt x="5149" y="20601"/>
                  <a:pt x="3265" y="18479"/>
                </a:cubicBezTo>
                <a:cubicBezTo>
                  <a:pt x="1005" y="16231"/>
                  <a:pt x="0" y="13609"/>
                  <a:pt x="0" y="10862"/>
                </a:cubicBezTo>
                <a:cubicBezTo>
                  <a:pt x="0" y="4869"/>
                  <a:pt x="4898" y="0"/>
                  <a:pt x="10674" y="0"/>
                </a:cubicBezTo>
                <a:cubicBezTo>
                  <a:pt x="13688" y="0"/>
                  <a:pt x="16451" y="1124"/>
                  <a:pt x="18335" y="3246"/>
                </a:cubicBezTo>
                <a:cubicBezTo>
                  <a:pt x="20470" y="5494"/>
                  <a:pt x="21600" y="8116"/>
                  <a:pt x="21600" y="10862"/>
                </a:cubicBezTo>
                <a:cubicBezTo>
                  <a:pt x="21600" y="16855"/>
                  <a:pt x="16702" y="21600"/>
                  <a:pt x="10674" y="21600"/>
                </a:cubicBezTo>
                <a:close/>
                <a:moveTo>
                  <a:pt x="10674" y="5494"/>
                </a:moveTo>
                <a:cubicBezTo>
                  <a:pt x="7786" y="5494"/>
                  <a:pt x="5400" y="7866"/>
                  <a:pt x="5400" y="10862"/>
                </a:cubicBezTo>
                <a:cubicBezTo>
                  <a:pt x="5400" y="12236"/>
                  <a:pt x="5902" y="13609"/>
                  <a:pt x="7033" y="14608"/>
                </a:cubicBezTo>
                <a:cubicBezTo>
                  <a:pt x="8163" y="15732"/>
                  <a:pt x="9293" y="16231"/>
                  <a:pt x="10674" y="16231"/>
                </a:cubicBezTo>
                <a:cubicBezTo>
                  <a:pt x="13688" y="16231"/>
                  <a:pt x="16074" y="13859"/>
                  <a:pt x="16074" y="10862"/>
                </a:cubicBezTo>
                <a:cubicBezTo>
                  <a:pt x="16074" y="9489"/>
                  <a:pt x="15572" y="8116"/>
                  <a:pt x="14442" y="7117"/>
                </a:cubicBezTo>
                <a:cubicBezTo>
                  <a:pt x="13437" y="5993"/>
                  <a:pt x="12056" y="5494"/>
                  <a:pt x="10674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5" name="Shape 2705"/>
          <p:cNvSpPr/>
          <p:nvPr/>
        </p:nvSpPr>
        <p:spPr>
          <a:xfrm>
            <a:off x="7398181" y="4577355"/>
            <a:ext cx="38584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3" y="21600"/>
                </a:moveTo>
                <a:cubicBezTo>
                  <a:pt x="5437" y="21600"/>
                  <a:pt x="2204" y="20601"/>
                  <a:pt x="0" y="18479"/>
                </a:cubicBezTo>
                <a:lnTo>
                  <a:pt x="4408" y="14608"/>
                </a:lnTo>
                <a:cubicBezTo>
                  <a:pt x="5731" y="15732"/>
                  <a:pt x="7347" y="16231"/>
                  <a:pt x="8963" y="16231"/>
                </a:cubicBezTo>
                <a:cubicBezTo>
                  <a:pt x="10433" y="16231"/>
                  <a:pt x="12196" y="15732"/>
                  <a:pt x="13371" y="14608"/>
                </a:cubicBezTo>
                <a:cubicBezTo>
                  <a:pt x="14694" y="13609"/>
                  <a:pt x="15282" y="12236"/>
                  <a:pt x="15282" y="10862"/>
                </a:cubicBezTo>
                <a:cubicBezTo>
                  <a:pt x="15282" y="9489"/>
                  <a:pt x="14547" y="8116"/>
                  <a:pt x="13371" y="7117"/>
                </a:cubicBezTo>
                <a:cubicBezTo>
                  <a:pt x="12049" y="5993"/>
                  <a:pt x="10433" y="5494"/>
                  <a:pt x="8963" y="5494"/>
                </a:cubicBezTo>
                <a:cubicBezTo>
                  <a:pt x="7053" y="5494"/>
                  <a:pt x="5731" y="5993"/>
                  <a:pt x="4408" y="7117"/>
                </a:cubicBezTo>
                <a:lnTo>
                  <a:pt x="0" y="3246"/>
                </a:lnTo>
                <a:cubicBezTo>
                  <a:pt x="2498" y="1373"/>
                  <a:pt x="5731" y="0"/>
                  <a:pt x="8963" y="0"/>
                </a:cubicBezTo>
                <a:cubicBezTo>
                  <a:pt x="12343" y="0"/>
                  <a:pt x="15576" y="1124"/>
                  <a:pt x="17780" y="3246"/>
                </a:cubicBezTo>
                <a:cubicBezTo>
                  <a:pt x="20278" y="5494"/>
                  <a:pt x="21600" y="8116"/>
                  <a:pt x="21600" y="10862"/>
                </a:cubicBezTo>
                <a:cubicBezTo>
                  <a:pt x="21600" y="13859"/>
                  <a:pt x="20278" y="16481"/>
                  <a:pt x="17780" y="18479"/>
                </a:cubicBezTo>
                <a:cubicBezTo>
                  <a:pt x="15576" y="20601"/>
                  <a:pt x="12343" y="21600"/>
                  <a:pt x="8963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6" name="Shape 2706"/>
          <p:cNvSpPr/>
          <p:nvPr/>
        </p:nvSpPr>
        <p:spPr>
          <a:xfrm>
            <a:off x="7279360" y="4509946"/>
            <a:ext cx="179116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19810"/>
                </a:moveTo>
                <a:lnTo>
                  <a:pt x="20227" y="19810"/>
                </a:lnTo>
                <a:lnTo>
                  <a:pt x="20227" y="1790"/>
                </a:lnTo>
                <a:lnTo>
                  <a:pt x="1373" y="1790"/>
                </a:lnTo>
                <a:lnTo>
                  <a:pt x="1373" y="1981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7" name="Shape 2707"/>
          <p:cNvSpPr/>
          <p:nvPr/>
        </p:nvSpPr>
        <p:spPr>
          <a:xfrm>
            <a:off x="7302210" y="4543080"/>
            <a:ext cx="134557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4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8" name="Shape 2708"/>
          <p:cNvSpPr/>
          <p:nvPr/>
        </p:nvSpPr>
        <p:spPr>
          <a:xfrm>
            <a:off x="6360781" y="5115478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09" name="Shape 2709"/>
          <p:cNvSpPr/>
          <p:nvPr/>
        </p:nvSpPr>
        <p:spPr>
          <a:xfrm>
            <a:off x="6360781" y="4947529"/>
            <a:ext cx="1116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0" name="Shape 2710"/>
          <p:cNvSpPr/>
          <p:nvPr/>
        </p:nvSpPr>
        <p:spPr>
          <a:xfrm>
            <a:off x="6399626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1" name="Shape 2711"/>
          <p:cNvSpPr/>
          <p:nvPr/>
        </p:nvSpPr>
        <p:spPr>
          <a:xfrm>
            <a:off x="6422476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2" name="Shape 2712"/>
          <p:cNvSpPr/>
          <p:nvPr/>
        </p:nvSpPr>
        <p:spPr>
          <a:xfrm>
            <a:off x="6444184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3" name="Shape 2713"/>
          <p:cNvSpPr/>
          <p:nvPr/>
        </p:nvSpPr>
        <p:spPr>
          <a:xfrm>
            <a:off x="646703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4" name="Shape 2714"/>
          <p:cNvSpPr/>
          <p:nvPr/>
        </p:nvSpPr>
        <p:spPr>
          <a:xfrm>
            <a:off x="6489884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5" name="Shape 2715"/>
          <p:cNvSpPr/>
          <p:nvPr/>
        </p:nvSpPr>
        <p:spPr>
          <a:xfrm>
            <a:off x="6511592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6" name="Shape 2716"/>
          <p:cNvSpPr/>
          <p:nvPr/>
        </p:nvSpPr>
        <p:spPr>
          <a:xfrm>
            <a:off x="6372206" y="508120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7" name="Shape 2717"/>
          <p:cNvSpPr/>
          <p:nvPr/>
        </p:nvSpPr>
        <p:spPr>
          <a:xfrm>
            <a:off x="6372206" y="50594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8" name="Shape 2718"/>
          <p:cNvSpPr/>
          <p:nvPr/>
        </p:nvSpPr>
        <p:spPr>
          <a:xfrm>
            <a:off x="6372206" y="5036645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19" name="Shape 2719"/>
          <p:cNvSpPr/>
          <p:nvPr/>
        </p:nvSpPr>
        <p:spPr>
          <a:xfrm>
            <a:off x="6372206" y="50137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0" name="Shape 2720"/>
          <p:cNvSpPr/>
          <p:nvPr/>
        </p:nvSpPr>
        <p:spPr>
          <a:xfrm>
            <a:off x="6372206" y="4992087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1" name="Shape 2721"/>
          <p:cNvSpPr/>
          <p:nvPr/>
        </p:nvSpPr>
        <p:spPr>
          <a:xfrm>
            <a:off x="6372206" y="4969237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2" name="Shape 2722"/>
          <p:cNvSpPr/>
          <p:nvPr/>
        </p:nvSpPr>
        <p:spPr>
          <a:xfrm>
            <a:off x="6399626" y="5013795"/>
            <a:ext cx="34014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8535"/>
                </a:moveTo>
                <a:lnTo>
                  <a:pt x="14455" y="18535"/>
                </a:lnTo>
                <a:lnTo>
                  <a:pt x="14455" y="3137"/>
                </a:lnTo>
                <a:lnTo>
                  <a:pt x="7311" y="3137"/>
                </a:lnTo>
                <a:lnTo>
                  <a:pt x="7311" y="1853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3" name="Shape 2723"/>
          <p:cNvSpPr/>
          <p:nvPr/>
        </p:nvSpPr>
        <p:spPr>
          <a:xfrm>
            <a:off x="6444184" y="4969237"/>
            <a:ext cx="34015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649"/>
                </a:moveTo>
                <a:lnTo>
                  <a:pt x="14455" y="19649"/>
                </a:lnTo>
                <a:lnTo>
                  <a:pt x="14455" y="1997"/>
                </a:lnTo>
                <a:lnTo>
                  <a:pt x="7311" y="1997"/>
                </a:lnTo>
                <a:lnTo>
                  <a:pt x="7311" y="1964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4" name="Shape 2724"/>
          <p:cNvSpPr/>
          <p:nvPr/>
        </p:nvSpPr>
        <p:spPr>
          <a:xfrm>
            <a:off x="6489884" y="4992087"/>
            <a:ext cx="3401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311" y="2388"/>
                </a:lnTo>
                <a:lnTo>
                  <a:pt x="731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5" name="Shape 2725"/>
          <p:cNvSpPr/>
          <p:nvPr/>
        </p:nvSpPr>
        <p:spPr>
          <a:xfrm>
            <a:off x="6820070" y="5115478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6" name="Shape 2726"/>
          <p:cNvSpPr/>
          <p:nvPr/>
        </p:nvSpPr>
        <p:spPr>
          <a:xfrm>
            <a:off x="6820070" y="4947529"/>
            <a:ext cx="1116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7" name="Shape 2727"/>
          <p:cNvSpPr/>
          <p:nvPr/>
        </p:nvSpPr>
        <p:spPr>
          <a:xfrm>
            <a:off x="6858915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8" name="Shape 2728"/>
          <p:cNvSpPr/>
          <p:nvPr/>
        </p:nvSpPr>
        <p:spPr>
          <a:xfrm>
            <a:off x="6881766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29" name="Shape 2729"/>
          <p:cNvSpPr/>
          <p:nvPr/>
        </p:nvSpPr>
        <p:spPr>
          <a:xfrm>
            <a:off x="6904616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0" name="Shape 2730"/>
          <p:cNvSpPr/>
          <p:nvPr/>
        </p:nvSpPr>
        <p:spPr>
          <a:xfrm>
            <a:off x="692632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1" name="Shape 2731"/>
          <p:cNvSpPr/>
          <p:nvPr/>
        </p:nvSpPr>
        <p:spPr>
          <a:xfrm>
            <a:off x="694917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2" name="Shape 2732"/>
          <p:cNvSpPr/>
          <p:nvPr/>
        </p:nvSpPr>
        <p:spPr>
          <a:xfrm>
            <a:off x="6970881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3" name="Shape 2733"/>
          <p:cNvSpPr/>
          <p:nvPr/>
        </p:nvSpPr>
        <p:spPr>
          <a:xfrm>
            <a:off x="6831495" y="5081203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4" name="Shape 2734"/>
          <p:cNvSpPr/>
          <p:nvPr/>
        </p:nvSpPr>
        <p:spPr>
          <a:xfrm>
            <a:off x="6831495" y="5059495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5" name="Shape 2735"/>
          <p:cNvSpPr/>
          <p:nvPr/>
        </p:nvSpPr>
        <p:spPr>
          <a:xfrm>
            <a:off x="6831495" y="5036645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6" name="Shape 2736"/>
          <p:cNvSpPr/>
          <p:nvPr/>
        </p:nvSpPr>
        <p:spPr>
          <a:xfrm>
            <a:off x="6831495" y="5013795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7" name="Shape 2737"/>
          <p:cNvSpPr/>
          <p:nvPr/>
        </p:nvSpPr>
        <p:spPr>
          <a:xfrm>
            <a:off x="6831495" y="4992087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8" name="Shape 2738"/>
          <p:cNvSpPr/>
          <p:nvPr/>
        </p:nvSpPr>
        <p:spPr>
          <a:xfrm>
            <a:off x="6831495" y="4969237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39" name="Shape 2739"/>
          <p:cNvSpPr/>
          <p:nvPr/>
        </p:nvSpPr>
        <p:spPr>
          <a:xfrm>
            <a:off x="6860058" y="4993229"/>
            <a:ext cx="120847" cy="80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9" y="21600"/>
                </a:moveTo>
                <a:lnTo>
                  <a:pt x="0" y="19788"/>
                </a:lnTo>
                <a:lnTo>
                  <a:pt x="6643" y="6480"/>
                </a:lnTo>
                <a:lnTo>
                  <a:pt x="11752" y="12681"/>
                </a:lnTo>
                <a:lnTo>
                  <a:pt x="20206" y="0"/>
                </a:lnTo>
                <a:lnTo>
                  <a:pt x="21600" y="2160"/>
                </a:lnTo>
                <a:lnTo>
                  <a:pt x="11938" y="16583"/>
                </a:lnTo>
                <a:lnTo>
                  <a:pt x="7014" y="10730"/>
                </a:lnTo>
                <a:lnTo>
                  <a:pt x="157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0" name="Shape 2740"/>
          <p:cNvSpPr/>
          <p:nvPr/>
        </p:nvSpPr>
        <p:spPr>
          <a:xfrm>
            <a:off x="6932036" y="4992087"/>
            <a:ext cx="50014" cy="50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812" y="21600"/>
                </a:lnTo>
                <a:lnTo>
                  <a:pt x="16812" y="4788"/>
                </a:lnTo>
                <a:lnTo>
                  <a:pt x="0" y="47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1" name="Shape 2741"/>
          <p:cNvSpPr/>
          <p:nvPr/>
        </p:nvSpPr>
        <p:spPr>
          <a:xfrm>
            <a:off x="7279360" y="5115478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3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2" name="Shape 2742"/>
          <p:cNvSpPr/>
          <p:nvPr/>
        </p:nvSpPr>
        <p:spPr>
          <a:xfrm>
            <a:off x="7279360" y="4947529"/>
            <a:ext cx="11172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3" name="Shape 2743"/>
          <p:cNvSpPr/>
          <p:nvPr/>
        </p:nvSpPr>
        <p:spPr>
          <a:xfrm>
            <a:off x="7319348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4" name="Shape 2744"/>
          <p:cNvSpPr/>
          <p:nvPr/>
        </p:nvSpPr>
        <p:spPr>
          <a:xfrm>
            <a:off x="7341056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5" name="Shape 2745"/>
          <p:cNvSpPr/>
          <p:nvPr/>
        </p:nvSpPr>
        <p:spPr>
          <a:xfrm>
            <a:off x="7363906" y="5104053"/>
            <a:ext cx="11160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6" name="Shape 2746"/>
          <p:cNvSpPr/>
          <p:nvPr/>
        </p:nvSpPr>
        <p:spPr>
          <a:xfrm>
            <a:off x="7385614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7" name="Shape 2747"/>
          <p:cNvSpPr/>
          <p:nvPr/>
        </p:nvSpPr>
        <p:spPr>
          <a:xfrm>
            <a:off x="7408464" y="5104053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8" name="Shape 2748"/>
          <p:cNvSpPr/>
          <p:nvPr/>
        </p:nvSpPr>
        <p:spPr>
          <a:xfrm>
            <a:off x="7430171" y="5104053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49" name="Shape 2749"/>
          <p:cNvSpPr/>
          <p:nvPr/>
        </p:nvSpPr>
        <p:spPr>
          <a:xfrm>
            <a:off x="7290785" y="5081203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0" name="Shape 2750"/>
          <p:cNvSpPr/>
          <p:nvPr/>
        </p:nvSpPr>
        <p:spPr>
          <a:xfrm>
            <a:off x="7290785" y="50594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1" name="Shape 2751"/>
          <p:cNvSpPr/>
          <p:nvPr/>
        </p:nvSpPr>
        <p:spPr>
          <a:xfrm>
            <a:off x="7290785" y="5036645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2" name="Shape 2752"/>
          <p:cNvSpPr/>
          <p:nvPr/>
        </p:nvSpPr>
        <p:spPr>
          <a:xfrm>
            <a:off x="7290785" y="501379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3" name="Shape 2753"/>
          <p:cNvSpPr/>
          <p:nvPr/>
        </p:nvSpPr>
        <p:spPr>
          <a:xfrm>
            <a:off x="7290785" y="4992087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4" name="Shape 2754"/>
          <p:cNvSpPr/>
          <p:nvPr/>
        </p:nvSpPr>
        <p:spPr>
          <a:xfrm>
            <a:off x="7290785" y="4969237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5" name="Shape 2755"/>
          <p:cNvSpPr/>
          <p:nvPr/>
        </p:nvSpPr>
        <p:spPr>
          <a:xfrm>
            <a:off x="7319348" y="4987517"/>
            <a:ext cx="119707" cy="80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03" y="21600"/>
                </a:moveTo>
                <a:lnTo>
                  <a:pt x="11731" y="7640"/>
                </a:lnTo>
                <a:lnTo>
                  <a:pt x="6750" y="13613"/>
                </a:lnTo>
                <a:lnTo>
                  <a:pt x="0" y="2084"/>
                </a:lnTo>
                <a:lnTo>
                  <a:pt x="1629" y="0"/>
                </a:lnTo>
                <a:lnTo>
                  <a:pt x="6936" y="9446"/>
                </a:lnTo>
                <a:lnTo>
                  <a:pt x="11964" y="3403"/>
                </a:lnTo>
                <a:lnTo>
                  <a:pt x="21600" y="19516"/>
                </a:lnTo>
                <a:lnTo>
                  <a:pt x="2020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6" name="Shape 2756"/>
          <p:cNvSpPr/>
          <p:nvPr/>
        </p:nvSpPr>
        <p:spPr>
          <a:xfrm>
            <a:off x="7391326" y="5019507"/>
            <a:ext cx="50015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6726"/>
                </a:lnTo>
                <a:lnTo>
                  <a:pt x="16726" y="16726"/>
                </a:lnTo>
                <a:lnTo>
                  <a:pt x="1672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7" name="Shape 2757"/>
          <p:cNvSpPr/>
          <p:nvPr/>
        </p:nvSpPr>
        <p:spPr>
          <a:xfrm>
            <a:off x="7767213" y="5042357"/>
            <a:ext cx="11166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8" name="Shape 2758"/>
          <p:cNvSpPr/>
          <p:nvPr/>
        </p:nvSpPr>
        <p:spPr>
          <a:xfrm>
            <a:off x="7767213" y="4947529"/>
            <a:ext cx="67148" cy="9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14" y="21600"/>
                </a:moveTo>
                <a:lnTo>
                  <a:pt x="0" y="21600"/>
                </a:lnTo>
                <a:cubicBezTo>
                  <a:pt x="0" y="15656"/>
                  <a:pt x="5463" y="10300"/>
                  <a:pt x="13447" y="8416"/>
                </a:cubicBezTo>
                <a:lnTo>
                  <a:pt x="5631" y="0"/>
                </a:lnTo>
                <a:lnTo>
                  <a:pt x="21600" y="0"/>
                </a:lnTo>
                <a:lnTo>
                  <a:pt x="21600" y="2531"/>
                </a:lnTo>
                <a:lnTo>
                  <a:pt x="12187" y="2531"/>
                </a:lnTo>
                <a:lnTo>
                  <a:pt x="19079" y="10064"/>
                </a:lnTo>
                <a:lnTo>
                  <a:pt x="16557" y="10417"/>
                </a:lnTo>
                <a:cubicBezTo>
                  <a:pt x="9077" y="11418"/>
                  <a:pt x="3614" y="16126"/>
                  <a:pt x="361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59" name="Shape 2759"/>
          <p:cNvSpPr/>
          <p:nvPr/>
        </p:nvSpPr>
        <p:spPr>
          <a:xfrm>
            <a:off x="7767213" y="5092628"/>
            <a:ext cx="123133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1" y="21600"/>
                </a:moveTo>
                <a:lnTo>
                  <a:pt x="5899" y="21600"/>
                </a:lnTo>
                <a:cubicBezTo>
                  <a:pt x="2632" y="21600"/>
                  <a:pt x="0" y="11797"/>
                  <a:pt x="0" y="0"/>
                </a:cubicBezTo>
                <a:lnTo>
                  <a:pt x="1951" y="0"/>
                </a:lnTo>
                <a:cubicBezTo>
                  <a:pt x="1951" y="7975"/>
                  <a:pt x="3721" y="14455"/>
                  <a:pt x="5899" y="14455"/>
                </a:cubicBezTo>
                <a:lnTo>
                  <a:pt x="15701" y="14455"/>
                </a:lnTo>
                <a:cubicBezTo>
                  <a:pt x="17879" y="14455"/>
                  <a:pt x="19603" y="7975"/>
                  <a:pt x="19603" y="0"/>
                </a:cubicBezTo>
                <a:lnTo>
                  <a:pt x="21600" y="0"/>
                </a:lnTo>
                <a:cubicBezTo>
                  <a:pt x="21600" y="11797"/>
                  <a:pt x="18923" y="21600"/>
                  <a:pt x="1570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0" name="Shape 2760"/>
          <p:cNvSpPr/>
          <p:nvPr/>
        </p:nvSpPr>
        <p:spPr>
          <a:xfrm>
            <a:off x="7879179" y="5042357"/>
            <a:ext cx="11172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1" name="Shape 2761"/>
          <p:cNvSpPr/>
          <p:nvPr/>
        </p:nvSpPr>
        <p:spPr>
          <a:xfrm>
            <a:off x="7830052" y="4949814"/>
            <a:ext cx="59154" cy="9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468" y="21600"/>
                </a:lnTo>
                <a:cubicBezTo>
                  <a:pt x="17468" y="15957"/>
                  <a:pt x="11457" y="11103"/>
                  <a:pt x="2911" y="10072"/>
                </a:cubicBezTo>
                <a:lnTo>
                  <a:pt x="0" y="9708"/>
                </a:lnTo>
                <a:lnTo>
                  <a:pt x="9767" y="0"/>
                </a:lnTo>
                <a:lnTo>
                  <a:pt x="13242" y="1396"/>
                </a:lnTo>
                <a:lnTo>
                  <a:pt x="6574" y="8130"/>
                </a:lnTo>
                <a:cubicBezTo>
                  <a:pt x="15496" y="9951"/>
                  <a:pt x="21600" y="15472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2" name="Shape 2762"/>
          <p:cNvSpPr/>
          <p:nvPr/>
        </p:nvSpPr>
        <p:spPr>
          <a:xfrm>
            <a:off x="7811770" y="5025220"/>
            <a:ext cx="34015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8800"/>
                  <a:pt x="0" y="15100"/>
                </a:cubicBezTo>
                <a:lnTo>
                  <a:pt x="7145" y="15100"/>
                </a:lnTo>
                <a:cubicBezTo>
                  <a:pt x="7145" y="16400"/>
                  <a:pt x="8640" y="17300"/>
                  <a:pt x="10800" y="17300"/>
                </a:cubicBezTo>
                <a:cubicBezTo>
                  <a:pt x="12960" y="17300"/>
                  <a:pt x="14289" y="16400"/>
                  <a:pt x="14289" y="15100"/>
                </a:cubicBezTo>
                <a:cubicBezTo>
                  <a:pt x="14289" y="13800"/>
                  <a:pt x="12960" y="12900"/>
                  <a:pt x="10800" y="12900"/>
                </a:cubicBezTo>
                <a:cubicBezTo>
                  <a:pt x="4652" y="12900"/>
                  <a:pt x="0" y="10100"/>
                  <a:pt x="0" y="6400"/>
                </a:cubicBezTo>
                <a:cubicBezTo>
                  <a:pt x="0" y="2800"/>
                  <a:pt x="4652" y="0"/>
                  <a:pt x="10800" y="0"/>
                </a:cubicBezTo>
                <a:cubicBezTo>
                  <a:pt x="16948" y="0"/>
                  <a:pt x="21600" y="2800"/>
                  <a:pt x="21600" y="6400"/>
                </a:cubicBezTo>
                <a:lnTo>
                  <a:pt x="14289" y="6400"/>
                </a:lnTo>
                <a:cubicBezTo>
                  <a:pt x="14289" y="5100"/>
                  <a:pt x="12960" y="4300"/>
                  <a:pt x="10800" y="4300"/>
                </a:cubicBezTo>
                <a:cubicBezTo>
                  <a:pt x="8640" y="4300"/>
                  <a:pt x="7145" y="5100"/>
                  <a:pt x="7145" y="6400"/>
                </a:cubicBezTo>
                <a:cubicBezTo>
                  <a:pt x="7145" y="7700"/>
                  <a:pt x="8640" y="8600"/>
                  <a:pt x="10800" y="8600"/>
                </a:cubicBezTo>
                <a:cubicBezTo>
                  <a:pt x="16948" y="8600"/>
                  <a:pt x="21600" y="11400"/>
                  <a:pt x="21600" y="15100"/>
                </a:cubicBezTo>
                <a:cubicBezTo>
                  <a:pt x="21600" y="18800"/>
                  <a:pt x="16948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3" name="Shape 2763"/>
          <p:cNvSpPr/>
          <p:nvPr/>
        </p:nvSpPr>
        <p:spPr>
          <a:xfrm>
            <a:off x="7823196" y="5009224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4" name="Shape 2764"/>
          <p:cNvSpPr/>
          <p:nvPr/>
        </p:nvSpPr>
        <p:spPr>
          <a:xfrm>
            <a:off x="7823196" y="5086915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5" name="Shape 2765"/>
          <p:cNvSpPr/>
          <p:nvPr/>
        </p:nvSpPr>
        <p:spPr>
          <a:xfrm>
            <a:off x="8197941" y="5009224"/>
            <a:ext cx="179116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42" y="0"/>
                </a:lnTo>
                <a:lnTo>
                  <a:pt x="1342" y="19450"/>
                </a:lnTo>
                <a:lnTo>
                  <a:pt x="20258" y="19450"/>
                </a:lnTo>
                <a:lnTo>
                  <a:pt x="20258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6" name="Shape 2766"/>
          <p:cNvSpPr/>
          <p:nvPr/>
        </p:nvSpPr>
        <p:spPr>
          <a:xfrm>
            <a:off x="8197941" y="4952099"/>
            <a:ext cx="17911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5494"/>
                </a:lnTo>
                <a:lnTo>
                  <a:pt x="1342" y="5494"/>
                </a:lnTo>
                <a:lnTo>
                  <a:pt x="1342" y="16231"/>
                </a:lnTo>
                <a:lnTo>
                  <a:pt x="21600" y="16231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7" name="Shape 2767"/>
          <p:cNvSpPr/>
          <p:nvPr/>
        </p:nvSpPr>
        <p:spPr>
          <a:xfrm>
            <a:off x="8309906" y="5036645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38" y="21600"/>
                </a:ln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869" y="0"/>
                  <a:pt x="10738" y="0"/>
                </a:cubicBezTo>
                <a:lnTo>
                  <a:pt x="21600" y="0"/>
                </a:lnTo>
                <a:lnTo>
                  <a:pt x="21600" y="5369"/>
                </a:lnTo>
                <a:lnTo>
                  <a:pt x="10738" y="5369"/>
                </a:lnTo>
                <a:cubicBezTo>
                  <a:pt x="7741" y="5369"/>
                  <a:pt x="5369" y="7866"/>
                  <a:pt x="5369" y="10738"/>
                </a:cubicBezTo>
                <a:cubicBezTo>
                  <a:pt x="5369" y="13734"/>
                  <a:pt x="7741" y="16231"/>
                  <a:pt x="10738" y="16231"/>
                </a:cubicBezTo>
                <a:lnTo>
                  <a:pt x="21600" y="16231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8" name="Shape 2768"/>
          <p:cNvSpPr/>
          <p:nvPr/>
        </p:nvSpPr>
        <p:spPr>
          <a:xfrm>
            <a:off x="6887478" y="3613074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745" y="0"/>
                  <a:pt x="10738" y="0"/>
                </a:cubicBezTo>
                <a:cubicBezTo>
                  <a:pt x="16606" y="0"/>
                  <a:pt x="21600" y="4869"/>
                  <a:pt x="21600" y="10738"/>
                </a:cubicBezTo>
                <a:cubicBezTo>
                  <a:pt x="21600" y="16731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741"/>
                  <a:pt x="5369" y="10738"/>
                </a:cubicBezTo>
                <a:cubicBezTo>
                  <a:pt x="5369" y="13734"/>
                  <a:pt x="7741" y="16106"/>
                  <a:pt x="10738" y="16106"/>
                </a:cubicBezTo>
                <a:cubicBezTo>
                  <a:pt x="13734" y="16106"/>
                  <a:pt x="16106" y="13734"/>
                  <a:pt x="16106" y="10738"/>
                </a:cubicBezTo>
                <a:cubicBezTo>
                  <a:pt x="16106" y="774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69" name="Shape 2769"/>
          <p:cNvSpPr/>
          <p:nvPr/>
        </p:nvSpPr>
        <p:spPr>
          <a:xfrm>
            <a:off x="6853489" y="3594794"/>
            <a:ext cx="25735" cy="87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17" h="21600" extrusionOk="0">
                <a:moveTo>
                  <a:pt x="12249" y="21600"/>
                </a:moveTo>
                <a:cubicBezTo>
                  <a:pt x="-4083" y="15657"/>
                  <a:pt x="-4083" y="5943"/>
                  <a:pt x="12249" y="0"/>
                </a:cubicBezTo>
                <a:lnTo>
                  <a:pt x="17517" y="1981"/>
                </a:lnTo>
                <a:cubicBezTo>
                  <a:pt x="4346" y="6774"/>
                  <a:pt x="4346" y="14634"/>
                  <a:pt x="17517" y="19491"/>
                </a:cubicBezTo>
                <a:lnTo>
                  <a:pt x="122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0" name="Shape 2770"/>
          <p:cNvSpPr/>
          <p:nvPr/>
        </p:nvSpPr>
        <p:spPr>
          <a:xfrm>
            <a:off x="6820655" y="3571944"/>
            <a:ext cx="33435" cy="126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88" h="21600" extrusionOk="0">
                <a:moveTo>
                  <a:pt x="13237" y="21600"/>
                </a:moveTo>
                <a:cubicBezTo>
                  <a:pt x="-4412" y="15669"/>
                  <a:pt x="-4412" y="6020"/>
                  <a:pt x="13237" y="0"/>
                </a:cubicBezTo>
                <a:lnTo>
                  <a:pt x="17188" y="1328"/>
                </a:lnTo>
                <a:cubicBezTo>
                  <a:pt x="1778" y="6507"/>
                  <a:pt x="1778" y="15005"/>
                  <a:pt x="17188" y="20184"/>
                </a:cubicBezTo>
                <a:lnTo>
                  <a:pt x="1323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1" name="Shape 2771"/>
          <p:cNvSpPr/>
          <p:nvPr/>
        </p:nvSpPr>
        <p:spPr>
          <a:xfrm>
            <a:off x="6940034" y="3592509"/>
            <a:ext cx="25735" cy="8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17" h="21600" extrusionOk="0">
                <a:moveTo>
                  <a:pt x="5268" y="21600"/>
                </a:moveTo>
                <a:lnTo>
                  <a:pt x="0" y="19666"/>
                </a:lnTo>
                <a:cubicBezTo>
                  <a:pt x="13346" y="14765"/>
                  <a:pt x="13346" y="6835"/>
                  <a:pt x="0" y="1934"/>
                </a:cubicBezTo>
                <a:lnTo>
                  <a:pt x="5268" y="0"/>
                </a:lnTo>
                <a:cubicBezTo>
                  <a:pt x="21600" y="5996"/>
                  <a:pt x="21600" y="15604"/>
                  <a:pt x="526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2" name="Shape 2772"/>
          <p:cNvSpPr/>
          <p:nvPr/>
        </p:nvSpPr>
        <p:spPr>
          <a:xfrm>
            <a:off x="6965169" y="3575371"/>
            <a:ext cx="34393" cy="125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215" h="21600" extrusionOk="0">
                <a:moveTo>
                  <a:pt x="4058" y="21600"/>
                </a:moveTo>
                <a:lnTo>
                  <a:pt x="0" y="20267"/>
                </a:lnTo>
                <a:cubicBezTo>
                  <a:pt x="15316" y="15067"/>
                  <a:pt x="15316" y="6533"/>
                  <a:pt x="0" y="1333"/>
                </a:cubicBezTo>
                <a:lnTo>
                  <a:pt x="4058" y="0"/>
                </a:lnTo>
                <a:cubicBezTo>
                  <a:pt x="21600" y="5956"/>
                  <a:pt x="21600" y="15644"/>
                  <a:pt x="405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3" name="Shape 2773"/>
          <p:cNvSpPr/>
          <p:nvPr/>
        </p:nvSpPr>
        <p:spPr>
          <a:xfrm>
            <a:off x="6887478" y="3667915"/>
            <a:ext cx="44302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106" y="21600"/>
                </a:lnTo>
                <a:lnTo>
                  <a:pt x="16106" y="14400"/>
                </a:lnTo>
                <a:cubicBezTo>
                  <a:pt x="16106" y="10381"/>
                  <a:pt x="13734" y="7200"/>
                  <a:pt x="10738" y="7200"/>
                </a:cubicBezTo>
                <a:cubicBezTo>
                  <a:pt x="7741" y="7200"/>
                  <a:pt x="5369" y="10381"/>
                  <a:pt x="5369" y="14400"/>
                </a:cubicBezTo>
                <a:lnTo>
                  <a:pt x="5369" y="21600"/>
                </a:lnTo>
                <a:lnTo>
                  <a:pt x="0" y="21600"/>
                </a:lnTo>
                <a:lnTo>
                  <a:pt x="0" y="14400"/>
                </a:lnTo>
                <a:cubicBezTo>
                  <a:pt x="0" y="6363"/>
                  <a:pt x="4745" y="0"/>
                  <a:pt x="10738" y="0"/>
                </a:cubicBezTo>
                <a:cubicBezTo>
                  <a:pt x="16606" y="0"/>
                  <a:pt x="21600" y="6363"/>
                  <a:pt x="21600" y="1440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4" name="Shape 2774"/>
          <p:cNvSpPr/>
          <p:nvPr/>
        </p:nvSpPr>
        <p:spPr>
          <a:xfrm>
            <a:off x="6887478" y="3712473"/>
            <a:ext cx="44302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369" y="14455"/>
                </a:moveTo>
                <a:lnTo>
                  <a:pt x="16106" y="14455"/>
                </a:lnTo>
                <a:lnTo>
                  <a:pt x="16106" y="7311"/>
                </a:lnTo>
                <a:lnTo>
                  <a:pt x="5369" y="7311"/>
                </a:lnTo>
                <a:lnTo>
                  <a:pt x="5369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5" name="Shape 2775"/>
          <p:cNvSpPr/>
          <p:nvPr/>
        </p:nvSpPr>
        <p:spPr>
          <a:xfrm>
            <a:off x="6359951" y="3623357"/>
            <a:ext cx="125105" cy="125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08" h="21600" extrusionOk="0">
                <a:moveTo>
                  <a:pt x="10192" y="21600"/>
                </a:moveTo>
                <a:cubicBezTo>
                  <a:pt x="7503" y="21600"/>
                  <a:pt x="4942" y="20524"/>
                  <a:pt x="2978" y="18508"/>
                </a:cubicBezTo>
                <a:cubicBezTo>
                  <a:pt x="-992" y="14340"/>
                  <a:pt x="-992" y="7529"/>
                  <a:pt x="2978" y="3361"/>
                </a:cubicBezTo>
                <a:lnTo>
                  <a:pt x="6222" y="0"/>
                </a:lnTo>
                <a:lnTo>
                  <a:pt x="20608" y="15102"/>
                </a:lnTo>
                <a:lnTo>
                  <a:pt x="17364" y="18508"/>
                </a:lnTo>
                <a:cubicBezTo>
                  <a:pt x="15443" y="20524"/>
                  <a:pt x="12839" y="21600"/>
                  <a:pt x="10192" y="21600"/>
                </a:cubicBezTo>
                <a:close/>
                <a:moveTo>
                  <a:pt x="6308" y="2689"/>
                </a:moveTo>
                <a:lnTo>
                  <a:pt x="4387" y="4750"/>
                </a:lnTo>
                <a:cubicBezTo>
                  <a:pt x="1142" y="8111"/>
                  <a:pt x="1142" y="13623"/>
                  <a:pt x="4387" y="17029"/>
                </a:cubicBezTo>
                <a:cubicBezTo>
                  <a:pt x="5923" y="18687"/>
                  <a:pt x="8058" y="19539"/>
                  <a:pt x="10278" y="19539"/>
                </a:cubicBezTo>
                <a:cubicBezTo>
                  <a:pt x="12497" y="19539"/>
                  <a:pt x="14632" y="18687"/>
                  <a:pt x="16168" y="17029"/>
                </a:cubicBezTo>
                <a:lnTo>
                  <a:pt x="18132" y="15012"/>
                </a:lnTo>
                <a:lnTo>
                  <a:pt x="6308" y="268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6" name="Shape 2776"/>
          <p:cNvSpPr/>
          <p:nvPr/>
        </p:nvSpPr>
        <p:spPr>
          <a:xfrm>
            <a:off x="6382806" y="3658775"/>
            <a:ext cx="18852" cy="55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020" h="21600" extrusionOk="0">
                <a:moveTo>
                  <a:pt x="10739" y="21600"/>
                </a:moveTo>
                <a:cubicBezTo>
                  <a:pt x="-3580" y="15746"/>
                  <a:pt x="-3580" y="5854"/>
                  <a:pt x="10739" y="0"/>
                </a:cubicBezTo>
                <a:lnTo>
                  <a:pt x="18020" y="3028"/>
                </a:lnTo>
                <a:cubicBezTo>
                  <a:pt x="8069" y="7368"/>
                  <a:pt x="8069" y="14232"/>
                  <a:pt x="18020" y="18572"/>
                </a:cubicBezTo>
                <a:lnTo>
                  <a:pt x="1073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7" name="Shape 2777"/>
          <p:cNvSpPr/>
          <p:nvPr/>
        </p:nvSpPr>
        <p:spPr>
          <a:xfrm>
            <a:off x="6429331" y="3635716"/>
            <a:ext cx="38587" cy="37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1" extrusionOk="0">
                <a:moveTo>
                  <a:pt x="17541" y="20471"/>
                </a:moveTo>
                <a:lnTo>
                  <a:pt x="13192" y="16236"/>
                </a:lnTo>
                <a:cubicBezTo>
                  <a:pt x="14352" y="14965"/>
                  <a:pt x="15077" y="13553"/>
                  <a:pt x="15077" y="12000"/>
                </a:cubicBezTo>
                <a:cubicBezTo>
                  <a:pt x="15077" y="10447"/>
                  <a:pt x="14352" y="8895"/>
                  <a:pt x="13192" y="7765"/>
                </a:cubicBezTo>
                <a:cubicBezTo>
                  <a:pt x="10583" y="5224"/>
                  <a:pt x="6523" y="5224"/>
                  <a:pt x="4349" y="7765"/>
                </a:cubicBezTo>
                <a:lnTo>
                  <a:pt x="0" y="3389"/>
                </a:lnTo>
                <a:cubicBezTo>
                  <a:pt x="4639" y="-1129"/>
                  <a:pt x="12757" y="-1129"/>
                  <a:pt x="17831" y="3389"/>
                </a:cubicBezTo>
                <a:cubicBezTo>
                  <a:pt x="20295" y="5930"/>
                  <a:pt x="21600" y="8895"/>
                  <a:pt x="21600" y="12000"/>
                </a:cubicBezTo>
                <a:cubicBezTo>
                  <a:pt x="21310" y="15389"/>
                  <a:pt x="20005" y="18353"/>
                  <a:pt x="17541" y="20471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8" name="Shape 2778"/>
          <p:cNvSpPr/>
          <p:nvPr/>
        </p:nvSpPr>
        <p:spPr>
          <a:xfrm>
            <a:off x="6444184" y="3598222"/>
            <a:ext cx="61438" cy="61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7" y="21600"/>
                </a:moveTo>
                <a:cubicBezTo>
                  <a:pt x="17697" y="11798"/>
                  <a:pt x="9802" y="3993"/>
                  <a:pt x="0" y="3993"/>
                </a:cubicBezTo>
                <a:lnTo>
                  <a:pt x="0" y="0"/>
                </a:lnTo>
                <a:cubicBezTo>
                  <a:pt x="11980" y="0"/>
                  <a:pt x="21600" y="9620"/>
                  <a:pt x="21600" y="21600"/>
                </a:cubicBezTo>
                <a:lnTo>
                  <a:pt x="1769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79" name="Shape 2779"/>
          <p:cNvSpPr/>
          <p:nvPr/>
        </p:nvSpPr>
        <p:spPr>
          <a:xfrm>
            <a:off x="6449897" y="3568516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16" y="21600"/>
                </a:moveTo>
                <a:cubicBezTo>
                  <a:pt x="18916" y="11175"/>
                  <a:pt x="10363" y="2809"/>
                  <a:pt x="0" y="2684"/>
                </a:cubicBezTo>
                <a:lnTo>
                  <a:pt x="0" y="0"/>
                </a:lnTo>
                <a:cubicBezTo>
                  <a:pt x="11861" y="0"/>
                  <a:pt x="21475" y="9676"/>
                  <a:pt x="21600" y="21600"/>
                </a:cubicBezTo>
                <a:lnTo>
                  <a:pt x="1891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0" name="Shape 2780"/>
          <p:cNvSpPr/>
          <p:nvPr/>
        </p:nvSpPr>
        <p:spPr>
          <a:xfrm>
            <a:off x="8242498" y="3132077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2684" y="18916"/>
                </a:moveTo>
                <a:lnTo>
                  <a:pt x="18916" y="18916"/>
                </a:lnTo>
                <a:lnTo>
                  <a:pt x="18916" y="2684"/>
                </a:lnTo>
                <a:lnTo>
                  <a:pt x="2684" y="2684"/>
                </a:lnTo>
                <a:lnTo>
                  <a:pt x="2684" y="1891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1" name="Shape 2781"/>
          <p:cNvSpPr/>
          <p:nvPr/>
        </p:nvSpPr>
        <p:spPr>
          <a:xfrm>
            <a:off x="8253923" y="3153784"/>
            <a:ext cx="225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2" name="Shape 2782"/>
          <p:cNvSpPr/>
          <p:nvPr/>
        </p:nvSpPr>
        <p:spPr>
          <a:xfrm>
            <a:off x="8253923" y="3182347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3" name="Shape 2783"/>
          <p:cNvSpPr/>
          <p:nvPr/>
        </p:nvSpPr>
        <p:spPr>
          <a:xfrm>
            <a:off x="8298480" y="3153784"/>
            <a:ext cx="22591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4" name="Shape 2784"/>
          <p:cNvSpPr/>
          <p:nvPr/>
        </p:nvSpPr>
        <p:spPr>
          <a:xfrm>
            <a:off x="8298480" y="3182347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9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5" name="Shape 2785"/>
          <p:cNvSpPr/>
          <p:nvPr/>
        </p:nvSpPr>
        <p:spPr>
          <a:xfrm>
            <a:off x="8220790" y="3109226"/>
            <a:ext cx="134558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6887"/>
                </a:lnTo>
                <a:lnTo>
                  <a:pt x="19769" y="16887"/>
                </a:lnTo>
                <a:lnTo>
                  <a:pt x="19769" y="1373"/>
                </a:lnTo>
                <a:lnTo>
                  <a:pt x="1790" y="1373"/>
                </a:lnTo>
                <a:lnTo>
                  <a:pt x="1790" y="20258"/>
                </a:lnTo>
                <a:lnTo>
                  <a:pt x="14941" y="20258"/>
                </a:lnTo>
                <a:lnTo>
                  <a:pt x="18271" y="17761"/>
                </a:lnTo>
                <a:lnTo>
                  <a:pt x="19519" y="18697"/>
                </a:lnTo>
                <a:lnTo>
                  <a:pt x="156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6" name="Shape 2786"/>
          <p:cNvSpPr/>
          <p:nvPr/>
        </p:nvSpPr>
        <p:spPr>
          <a:xfrm>
            <a:off x="7346768" y="3703333"/>
            <a:ext cx="44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26" y="21600"/>
                </a:moveTo>
                <a:cubicBezTo>
                  <a:pt x="4898" y="21600"/>
                  <a:pt x="0" y="16731"/>
                  <a:pt x="0" y="10738"/>
                </a:cubicBezTo>
                <a:cubicBezTo>
                  <a:pt x="0" y="4869"/>
                  <a:pt x="4898" y="0"/>
                  <a:pt x="10926" y="0"/>
                </a:cubicBezTo>
                <a:cubicBezTo>
                  <a:pt x="16828" y="0"/>
                  <a:pt x="21600" y="4869"/>
                  <a:pt x="21600" y="10738"/>
                </a:cubicBezTo>
                <a:cubicBezTo>
                  <a:pt x="21600" y="16731"/>
                  <a:pt x="16702" y="21600"/>
                  <a:pt x="10926" y="21600"/>
                </a:cubicBezTo>
                <a:close/>
                <a:moveTo>
                  <a:pt x="10926" y="5369"/>
                </a:moveTo>
                <a:cubicBezTo>
                  <a:pt x="7912" y="5369"/>
                  <a:pt x="5400" y="7866"/>
                  <a:pt x="5400" y="10738"/>
                </a:cubicBezTo>
                <a:cubicBezTo>
                  <a:pt x="5400" y="13734"/>
                  <a:pt x="7912" y="16231"/>
                  <a:pt x="10926" y="16231"/>
                </a:cubicBezTo>
                <a:cubicBezTo>
                  <a:pt x="13814" y="16231"/>
                  <a:pt x="16200" y="13734"/>
                  <a:pt x="16200" y="10738"/>
                </a:cubicBezTo>
                <a:cubicBezTo>
                  <a:pt x="16200" y="7866"/>
                  <a:pt x="13688" y="5369"/>
                  <a:pt x="10926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7" name="Shape 2787"/>
          <p:cNvSpPr/>
          <p:nvPr/>
        </p:nvSpPr>
        <p:spPr>
          <a:xfrm>
            <a:off x="7322776" y="3659027"/>
            <a:ext cx="86571" cy="2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539" extrusionOk="0">
                <a:moveTo>
                  <a:pt x="1952" y="17539"/>
                </a:moveTo>
                <a:lnTo>
                  <a:pt x="0" y="12184"/>
                </a:lnTo>
                <a:cubicBezTo>
                  <a:pt x="5920" y="-4061"/>
                  <a:pt x="15680" y="-4061"/>
                  <a:pt x="21600" y="12184"/>
                </a:cubicBezTo>
                <a:lnTo>
                  <a:pt x="19648" y="17539"/>
                </a:lnTo>
                <a:cubicBezTo>
                  <a:pt x="14704" y="4508"/>
                  <a:pt x="6896" y="4508"/>
                  <a:pt x="1952" y="17539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8" name="Shape 2788"/>
          <p:cNvSpPr/>
          <p:nvPr/>
        </p:nvSpPr>
        <p:spPr>
          <a:xfrm>
            <a:off x="7303353" y="3613066"/>
            <a:ext cx="131130" cy="35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47" extrusionOk="0">
                <a:moveTo>
                  <a:pt x="20277" y="17147"/>
                </a:moveTo>
                <a:cubicBezTo>
                  <a:pt x="15026" y="1610"/>
                  <a:pt x="6574" y="1610"/>
                  <a:pt x="1323" y="17147"/>
                </a:cubicBezTo>
                <a:lnTo>
                  <a:pt x="0" y="13358"/>
                </a:lnTo>
                <a:cubicBezTo>
                  <a:pt x="6019" y="-4453"/>
                  <a:pt x="15666" y="-4453"/>
                  <a:pt x="21600" y="13358"/>
                </a:cubicBezTo>
                <a:lnTo>
                  <a:pt x="20277" y="1714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89" name="Shape 2789"/>
          <p:cNvSpPr/>
          <p:nvPr/>
        </p:nvSpPr>
        <p:spPr>
          <a:xfrm>
            <a:off x="7281645" y="3568153"/>
            <a:ext cx="175688" cy="44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64" extrusionOk="0">
                <a:moveTo>
                  <a:pt x="20644" y="16964"/>
                </a:moveTo>
                <a:cubicBezTo>
                  <a:pt x="15196" y="98"/>
                  <a:pt x="6404" y="98"/>
                  <a:pt x="956" y="16964"/>
                </a:cubicBezTo>
                <a:lnTo>
                  <a:pt x="0" y="13906"/>
                </a:lnTo>
                <a:cubicBezTo>
                  <a:pt x="5989" y="-4636"/>
                  <a:pt x="15611" y="-4636"/>
                  <a:pt x="21600" y="13906"/>
                </a:cubicBezTo>
                <a:lnTo>
                  <a:pt x="20644" y="1696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0" name="Shape 2790"/>
          <p:cNvSpPr/>
          <p:nvPr/>
        </p:nvSpPr>
        <p:spPr>
          <a:xfrm>
            <a:off x="6360781" y="5406819"/>
            <a:ext cx="180259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41" y="21600"/>
                  <a:pt x="0" y="16717"/>
                  <a:pt x="0" y="10769"/>
                </a:cubicBezTo>
                <a:cubicBezTo>
                  <a:pt x="0" y="5353"/>
                  <a:pt x="4034" y="751"/>
                  <a:pt x="9310" y="0"/>
                </a:cubicBezTo>
                <a:lnTo>
                  <a:pt x="9528" y="1346"/>
                </a:lnTo>
                <a:cubicBezTo>
                  <a:pt x="4903" y="1972"/>
                  <a:pt x="1397" y="6042"/>
                  <a:pt x="1397" y="10769"/>
                </a:cubicBezTo>
                <a:cubicBezTo>
                  <a:pt x="1397" y="15997"/>
                  <a:pt x="5617" y="20254"/>
                  <a:pt x="10800" y="20254"/>
                </a:cubicBezTo>
                <a:cubicBezTo>
                  <a:pt x="15952" y="20254"/>
                  <a:pt x="20203" y="15997"/>
                  <a:pt x="20203" y="10769"/>
                </a:cubicBezTo>
                <a:cubicBezTo>
                  <a:pt x="20203" y="6042"/>
                  <a:pt x="16697" y="1972"/>
                  <a:pt x="12072" y="1346"/>
                </a:cubicBezTo>
                <a:lnTo>
                  <a:pt x="12290" y="0"/>
                </a:lnTo>
                <a:cubicBezTo>
                  <a:pt x="17566" y="689"/>
                  <a:pt x="21600" y="5353"/>
                  <a:pt x="21600" y="10769"/>
                </a:cubicBezTo>
                <a:cubicBezTo>
                  <a:pt x="21476" y="16779"/>
                  <a:pt x="16634" y="21600"/>
                  <a:pt x="1073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1" name="Shape 2791"/>
          <p:cNvSpPr/>
          <p:nvPr/>
        </p:nvSpPr>
        <p:spPr>
          <a:xfrm>
            <a:off x="6433901" y="5444522"/>
            <a:ext cx="34015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652"/>
                  <a:pt x="4652" y="0"/>
                  <a:pt x="10800" y="0"/>
                </a:cubicBezTo>
                <a:cubicBezTo>
                  <a:pt x="16948" y="0"/>
                  <a:pt x="21600" y="4652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311"/>
                </a:moveTo>
                <a:cubicBezTo>
                  <a:pt x="8640" y="7311"/>
                  <a:pt x="7145" y="8640"/>
                  <a:pt x="7145" y="10800"/>
                </a:cubicBezTo>
                <a:cubicBezTo>
                  <a:pt x="7145" y="12960"/>
                  <a:pt x="8640" y="14455"/>
                  <a:pt x="10800" y="14455"/>
                </a:cubicBezTo>
                <a:cubicBezTo>
                  <a:pt x="12960" y="14455"/>
                  <a:pt x="14455" y="12960"/>
                  <a:pt x="14455" y="10800"/>
                </a:cubicBezTo>
                <a:cubicBezTo>
                  <a:pt x="14455" y="8972"/>
                  <a:pt x="12960" y="7311"/>
                  <a:pt x="10800" y="73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2" name="Shape 2792"/>
          <p:cNvSpPr/>
          <p:nvPr/>
        </p:nvSpPr>
        <p:spPr>
          <a:xfrm>
            <a:off x="6444184" y="5490222"/>
            <a:ext cx="11172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3" name="Shape 2793"/>
          <p:cNvSpPr/>
          <p:nvPr/>
        </p:nvSpPr>
        <p:spPr>
          <a:xfrm>
            <a:off x="6818927" y="5406819"/>
            <a:ext cx="17924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12290" y="21600"/>
                </a:moveTo>
                <a:lnTo>
                  <a:pt x="12072" y="20254"/>
                </a:lnTo>
                <a:cubicBezTo>
                  <a:pt x="16697" y="19628"/>
                  <a:pt x="20203" y="15590"/>
                  <a:pt x="20203" y="10831"/>
                </a:cubicBezTo>
                <a:cubicBezTo>
                  <a:pt x="20203" y="5635"/>
                  <a:pt x="15952" y="1346"/>
                  <a:pt x="10800" y="1346"/>
                </a:cubicBezTo>
                <a:cubicBezTo>
                  <a:pt x="5617" y="1346"/>
                  <a:pt x="1397" y="5635"/>
                  <a:pt x="1397" y="10831"/>
                </a:cubicBezTo>
                <a:cubicBezTo>
                  <a:pt x="1397" y="15590"/>
                  <a:pt x="4903" y="19628"/>
                  <a:pt x="9528" y="20254"/>
                </a:cubicBezTo>
                <a:lnTo>
                  <a:pt x="9310" y="21600"/>
                </a:lnTo>
                <a:cubicBezTo>
                  <a:pt x="4034" y="20911"/>
                  <a:pt x="0" y="16247"/>
                  <a:pt x="0" y="10831"/>
                </a:cubicBezTo>
                <a:cubicBezTo>
                  <a:pt x="0" y="4883"/>
                  <a:pt x="4841" y="0"/>
                  <a:pt x="10738" y="0"/>
                </a:cubicBezTo>
                <a:cubicBezTo>
                  <a:pt x="16634" y="0"/>
                  <a:pt x="21476" y="4883"/>
                  <a:pt x="21476" y="10831"/>
                </a:cubicBezTo>
                <a:cubicBezTo>
                  <a:pt x="21600" y="16310"/>
                  <a:pt x="17566" y="20911"/>
                  <a:pt x="1229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4" name="Shape 2794"/>
          <p:cNvSpPr/>
          <p:nvPr/>
        </p:nvSpPr>
        <p:spPr>
          <a:xfrm>
            <a:off x="6876053" y="5434239"/>
            <a:ext cx="67151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28" y="21600"/>
                </a:moveTo>
                <a:lnTo>
                  <a:pt x="9055" y="21600"/>
                </a:lnTo>
                <a:lnTo>
                  <a:pt x="9055" y="15398"/>
                </a:lnTo>
                <a:lnTo>
                  <a:pt x="10800" y="15398"/>
                </a:lnTo>
                <a:cubicBezTo>
                  <a:pt x="14788" y="15398"/>
                  <a:pt x="18028" y="12689"/>
                  <a:pt x="18028" y="9267"/>
                </a:cubicBezTo>
                <a:cubicBezTo>
                  <a:pt x="18028" y="5917"/>
                  <a:pt x="14705" y="3065"/>
                  <a:pt x="10800" y="3065"/>
                </a:cubicBezTo>
                <a:cubicBezTo>
                  <a:pt x="6812" y="3065"/>
                  <a:pt x="3655" y="5846"/>
                  <a:pt x="3655" y="9267"/>
                </a:cubicBezTo>
                <a:lnTo>
                  <a:pt x="0" y="9267"/>
                </a:lnTo>
                <a:cubicBezTo>
                  <a:pt x="0" y="4206"/>
                  <a:pt x="4818" y="0"/>
                  <a:pt x="10800" y="0"/>
                </a:cubicBezTo>
                <a:cubicBezTo>
                  <a:pt x="16698" y="0"/>
                  <a:pt x="21600" y="4206"/>
                  <a:pt x="21600" y="9267"/>
                </a:cubicBezTo>
                <a:cubicBezTo>
                  <a:pt x="21600" y="13901"/>
                  <a:pt x="17612" y="17608"/>
                  <a:pt x="12628" y="18321"/>
                </a:cubicBezTo>
                <a:lnTo>
                  <a:pt x="1262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5" name="Shape 2795"/>
          <p:cNvSpPr/>
          <p:nvPr/>
        </p:nvSpPr>
        <p:spPr>
          <a:xfrm>
            <a:off x="6893191" y="5523355"/>
            <a:ext cx="34015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6948"/>
                  <a:pt x="0" y="10800"/>
                </a:cubicBezTo>
                <a:cubicBezTo>
                  <a:pt x="0" y="4652"/>
                  <a:pt x="4652" y="0"/>
                  <a:pt x="10800" y="0"/>
                </a:cubicBezTo>
                <a:cubicBezTo>
                  <a:pt x="16948" y="0"/>
                  <a:pt x="21600" y="4652"/>
                  <a:pt x="21600" y="10800"/>
                </a:cubicBezTo>
                <a:cubicBezTo>
                  <a:pt x="21600" y="16948"/>
                  <a:pt x="16948" y="21600"/>
                  <a:pt x="10800" y="21600"/>
                </a:cubicBezTo>
                <a:close/>
                <a:moveTo>
                  <a:pt x="10800" y="7145"/>
                </a:moveTo>
                <a:cubicBezTo>
                  <a:pt x="8640" y="7145"/>
                  <a:pt x="7311" y="8640"/>
                  <a:pt x="7311" y="10800"/>
                </a:cubicBezTo>
                <a:cubicBezTo>
                  <a:pt x="7311" y="12960"/>
                  <a:pt x="8640" y="14455"/>
                  <a:pt x="10800" y="14455"/>
                </a:cubicBezTo>
                <a:cubicBezTo>
                  <a:pt x="12960" y="14455"/>
                  <a:pt x="14455" y="12960"/>
                  <a:pt x="14455" y="10800"/>
                </a:cubicBezTo>
                <a:cubicBezTo>
                  <a:pt x="14455" y="8972"/>
                  <a:pt x="12960" y="7145"/>
                  <a:pt x="10800" y="714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6" name="Shape 2796"/>
          <p:cNvSpPr/>
          <p:nvPr/>
        </p:nvSpPr>
        <p:spPr>
          <a:xfrm>
            <a:off x="7315920" y="5450234"/>
            <a:ext cx="52300" cy="42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41" y="21600"/>
                </a:moveTo>
                <a:lnTo>
                  <a:pt x="0" y="19575"/>
                </a:lnTo>
                <a:cubicBezTo>
                  <a:pt x="3176" y="7830"/>
                  <a:pt x="11965" y="0"/>
                  <a:pt x="21600" y="0"/>
                </a:cubicBezTo>
                <a:lnTo>
                  <a:pt x="21600" y="5805"/>
                </a:lnTo>
                <a:cubicBezTo>
                  <a:pt x="13765" y="6075"/>
                  <a:pt x="6882" y="12285"/>
                  <a:pt x="434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7" name="Shape 2797"/>
          <p:cNvSpPr/>
          <p:nvPr/>
        </p:nvSpPr>
        <p:spPr>
          <a:xfrm>
            <a:off x="7363906" y="5406819"/>
            <a:ext cx="11160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8" name="Shape 2798"/>
          <p:cNvSpPr/>
          <p:nvPr/>
        </p:nvSpPr>
        <p:spPr>
          <a:xfrm>
            <a:off x="7363906" y="5524498"/>
            <a:ext cx="11160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4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31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799" name="Shape 2799"/>
          <p:cNvSpPr/>
          <p:nvPr/>
        </p:nvSpPr>
        <p:spPr>
          <a:xfrm>
            <a:off x="7341056" y="5569055"/>
            <a:ext cx="32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4" y="21600"/>
                </a:moveTo>
                <a:cubicBezTo>
                  <a:pt x="4688" y="21600"/>
                  <a:pt x="0" y="12295"/>
                  <a:pt x="0" y="0"/>
                </a:cubicBezTo>
                <a:lnTo>
                  <a:pt x="7367" y="0"/>
                </a:lnTo>
                <a:cubicBezTo>
                  <a:pt x="7367" y="4320"/>
                  <a:pt x="8707" y="7311"/>
                  <a:pt x="10884" y="7311"/>
                </a:cubicBezTo>
                <a:cubicBezTo>
                  <a:pt x="13060" y="7311"/>
                  <a:pt x="14567" y="4320"/>
                  <a:pt x="14567" y="0"/>
                </a:cubicBezTo>
                <a:lnTo>
                  <a:pt x="21600" y="0"/>
                </a:lnTo>
                <a:cubicBezTo>
                  <a:pt x="21600" y="12295"/>
                  <a:pt x="17079" y="21600"/>
                  <a:pt x="10884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0" name="Shape 2800"/>
          <p:cNvSpPr/>
          <p:nvPr/>
        </p:nvSpPr>
        <p:spPr>
          <a:xfrm>
            <a:off x="7290785" y="5428526"/>
            <a:ext cx="156266" cy="84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20133"/>
                </a:lnTo>
                <a:cubicBezTo>
                  <a:pt x="0" y="9067"/>
                  <a:pt x="4864" y="0"/>
                  <a:pt x="10836" y="0"/>
                </a:cubicBezTo>
                <a:cubicBezTo>
                  <a:pt x="16772" y="0"/>
                  <a:pt x="21600" y="9067"/>
                  <a:pt x="21600" y="20133"/>
                </a:cubicBezTo>
                <a:lnTo>
                  <a:pt x="21600" y="21600"/>
                </a:lnTo>
                <a:close/>
                <a:moveTo>
                  <a:pt x="1538" y="18733"/>
                </a:moveTo>
                <a:lnTo>
                  <a:pt x="20062" y="18733"/>
                </a:lnTo>
                <a:cubicBezTo>
                  <a:pt x="19669" y="9800"/>
                  <a:pt x="15699" y="2867"/>
                  <a:pt x="10836" y="2867"/>
                </a:cubicBezTo>
                <a:cubicBezTo>
                  <a:pt x="5936" y="2867"/>
                  <a:pt x="2003" y="9800"/>
                  <a:pt x="1538" y="1873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1" name="Shape 2801"/>
          <p:cNvSpPr/>
          <p:nvPr/>
        </p:nvSpPr>
        <p:spPr>
          <a:xfrm>
            <a:off x="8197941" y="5495935"/>
            <a:ext cx="78575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4" y="21600"/>
                </a:moveTo>
                <a:cubicBezTo>
                  <a:pt x="4776" y="21600"/>
                  <a:pt x="0" y="16895"/>
                  <a:pt x="0" y="10836"/>
                </a:cubicBezTo>
                <a:cubicBezTo>
                  <a:pt x="0" y="4848"/>
                  <a:pt x="4776" y="0"/>
                  <a:pt x="10764" y="0"/>
                </a:cubicBezTo>
                <a:cubicBezTo>
                  <a:pt x="16824" y="0"/>
                  <a:pt x="21600" y="4848"/>
                  <a:pt x="21600" y="10836"/>
                </a:cubicBezTo>
                <a:cubicBezTo>
                  <a:pt x="21600" y="16895"/>
                  <a:pt x="16824" y="21600"/>
                  <a:pt x="10764" y="21600"/>
                </a:cubicBezTo>
                <a:close/>
                <a:moveTo>
                  <a:pt x="10764" y="3065"/>
                </a:moveTo>
                <a:cubicBezTo>
                  <a:pt x="6487" y="3065"/>
                  <a:pt x="3065" y="6558"/>
                  <a:pt x="3065" y="10836"/>
                </a:cubicBezTo>
                <a:cubicBezTo>
                  <a:pt x="3065" y="15184"/>
                  <a:pt x="6487" y="18535"/>
                  <a:pt x="10764" y="18535"/>
                </a:cubicBezTo>
                <a:cubicBezTo>
                  <a:pt x="15113" y="18535"/>
                  <a:pt x="18535" y="15184"/>
                  <a:pt x="18535" y="10836"/>
                </a:cubicBezTo>
                <a:cubicBezTo>
                  <a:pt x="18535" y="6558"/>
                  <a:pt x="15113" y="3065"/>
                  <a:pt x="10764" y="306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2" name="Shape 2802"/>
          <p:cNvSpPr/>
          <p:nvPr/>
        </p:nvSpPr>
        <p:spPr>
          <a:xfrm>
            <a:off x="8220790" y="5518785"/>
            <a:ext cx="16875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12" y="21600"/>
                </a:moveTo>
                <a:lnTo>
                  <a:pt x="0" y="21600"/>
                </a:lnTo>
                <a:cubicBezTo>
                  <a:pt x="0" y="9305"/>
                  <a:pt x="9450" y="0"/>
                  <a:pt x="21600" y="0"/>
                </a:cubicBezTo>
                <a:lnTo>
                  <a:pt x="21600" y="14289"/>
                </a:lnTo>
                <a:cubicBezTo>
                  <a:pt x="17212" y="14289"/>
                  <a:pt x="14512" y="17280"/>
                  <a:pt x="1451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3" name="Shape 2803"/>
          <p:cNvSpPr/>
          <p:nvPr/>
        </p:nvSpPr>
        <p:spPr>
          <a:xfrm>
            <a:off x="8321332" y="5518785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4" name="Shape 2804"/>
          <p:cNvSpPr/>
          <p:nvPr/>
        </p:nvSpPr>
        <p:spPr>
          <a:xfrm>
            <a:off x="8298480" y="5495935"/>
            <a:ext cx="78575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36" y="21600"/>
                </a:moveTo>
                <a:cubicBezTo>
                  <a:pt x="4776" y="21600"/>
                  <a:pt x="0" y="16895"/>
                  <a:pt x="0" y="10836"/>
                </a:cubicBezTo>
                <a:cubicBezTo>
                  <a:pt x="0" y="4848"/>
                  <a:pt x="4848" y="0"/>
                  <a:pt x="10836" y="0"/>
                </a:cubicBezTo>
                <a:cubicBezTo>
                  <a:pt x="16895" y="0"/>
                  <a:pt x="21600" y="4848"/>
                  <a:pt x="21600" y="10836"/>
                </a:cubicBezTo>
                <a:cubicBezTo>
                  <a:pt x="21600" y="16895"/>
                  <a:pt x="16824" y="21600"/>
                  <a:pt x="10836" y="21600"/>
                </a:cubicBezTo>
                <a:close/>
                <a:moveTo>
                  <a:pt x="10836" y="3065"/>
                </a:moveTo>
                <a:cubicBezTo>
                  <a:pt x="6487" y="3065"/>
                  <a:pt x="3137" y="6558"/>
                  <a:pt x="3137" y="10836"/>
                </a:cubicBezTo>
                <a:cubicBezTo>
                  <a:pt x="3137" y="15184"/>
                  <a:pt x="6558" y="18535"/>
                  <a:pt x="10836" y="18535"/>
                </a:cubicBezTo>
                <a:cubicBezTo>
                  <a:pt x="15184" y="18535"/>
                  <a:pt x="18535" y="15184"/>
                  <a:pt x="18535" y="10836"/>
                </a:cubicBezTo>
                <a:cubicBezTo>
                  <a:pt x="18535" y="6558"/>
                  <a:pt x="15113" y="3065"/>
                  <a:pt x="10836" y="306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5" name="Shape 2805"/>
          <p:cNvSpPr/>
          <p:nvPr/>
        </p:nvSpPr>
        <p:spPr>
          <a:xfrm>
            <a:off x="8271060" y="5530210"/>
            <a:ext cx="3401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6" name="Shape 2806"/>
          <p:cNvSpPr/>
          <p:nvPr/>
        </p:nvSpPr>
        <p:spPr>
          <a:xfrm>
            <a:off x="8197941" y="5417102"/>
            <a:ext cx="34014" cy="7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5" y="21600"/>
                </a:moveTo>
                <a:lnTo>
                  <a:pt x="0" y="21037"/>
                </a:lnTo>
                <a:lnTo>
                  <a:pt x="7145" y="5980"/>
                </a:lnTo>
                <a:cubicBezTo>
                  <a:pt x="7643" y="2603"/>
                  <a:pt x="13625" y="0"/>
                  <a:pt x="21600" y="0"/>
                </a:cubicBezTo>
                <a:lnTo>
                  <a:pt x="21600" y="3096"/>
                </a:lnTo>
                <a:cubicBezTo>
                  <a:pt x="17612" y="3096"/>
                  <a:pt x="14455" y="4433"/>
                  <a:pt x="14455" y="6121"/>
                </a:cubicBezTo>
                <a:lnTo>
                  <a:pt x="14455" y="6403"/>
                </a:lnTo>
                <a:lnTo>
                  <a:pt x="71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7" name="Shape 2807"/>
          <p:cNvSpPr/>
          <p:nvPr/>
        </p:nvSpPr>
        <p:spPr>
          <a:xfrm>
            <a:off x="8344181" y="5417102"/>
            <a:ext cx="34015" cy="7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55" y="21600"/>
                </a:moveTo>
                <a:lnTo>
                  <a:pt x="7311" y="6121"/>
                </a:lnTo>
                <a:cubicBezTo>
                  <a:pt x="7311" y="4433"/>
                  <a:pt x="3988" y="3096"/>
                  <a:pt x="0" y="3096"/>
                </a:cubicBezTo>
                <a:lnTo>
                  <a:pt x="0" y="0"/>
                </a:lnTo>
                <a:cubicBezTo>
                  <a:pt x="7975" y="0"/>
                  <a:pt x="14123" y="2603"/>
                  <a:pt x="14455" y="5980"/>
                </a:cubicBezTo>
                <a:lnTo>
                  <a:pt x="21600" y="21037"/>
                </a:lnTo>
                <a:lnTo>
                  <a:pt x="1445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8" name="Shape 2808"/>
          <p:cNvSpPr/>
          <p:nvPr/>
        </p:nvSpPr>
        <p:spPr>
          <a:xfrm>
            <a:off x="7750075" y="5484510"/>
            <a:ext cx="157407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48" y="21600"/>
                  <a:pt x="0" y="12606"/>
                  <a:pt x="0" y="1691"/>
                </a:cubicBezTo>
                <a:lnTo>
                  <a:pt x="0" y="0"/>
                </a:lnTo>
                <a:lnTo>
                  <a:pt x="3101" y="0"/>
                </a:lnTo>
                <a:lnTo>
                  <a:pt x="3101" y="3305"/>
                </a:lnTo>
                <a:lnTo>
                  <a:pt x="1604" y="3305"/>
                </a:lnTo>
                <a:cubicBezTo>
                  <a:pt x="2067" y="11607"/>
                  <a:pt x="6024" y="18295"/>
                  <a:pt x="10800" y="18295"/>
                </a:cubicBezTo>
                <a:cubicBezTo>
                  <a:pt x="15576" y="18295"/>
                  <a:pt x="19497" y="11607"/>
                  <a:pt x="19960" y="3305"/>
                </a:cubicBezTo>
                <a:lnTo>
                  <a:pt x="18499" y="3305"/>
                </a:lnTo>
                <a:lnTo>
                  <a:pt x="18499" y="0"/>
                </a:lnTo>
                <a:lnTo>
                  <a:pt x="21600" y="0"/>
                </a:lnTo>
                <a:lnTo>
                  <a:pt x="21600" y="1691"/>
                </a:lnTo>
                <a:cubicBezTo>
                  <a:pt x="21600" y="12606"/>
                  <a:pt x="16717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09" name="Shape 2809"/>
          <p:cNvSpPr/>
          <p:nvPr/>
        </p:nvSpPr>
        <p:spPr>
          <a:xfrm>
            <a:off x="7800346" y="5406819"/>
            <a:ext cx="5572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700" y="21600"/>
                  <a:pt x="0" y="16900"/>
                  <a:pt x="0" y="10800"/>
                </a:cubicBezTo>
                <a:cubicBezTo>
                  <a:pt x="0" y="4800"/>
                  <a:pt x="4800" y="0"/>
                  <a:pt x="10800" y="0"/>
                </a:cubicBezTo>
                <a:cubicBezTo>
                  <a:pt x="16900" y="0"/>
                  <a:pt x="21600" y="4800"/>
                  <a:pt x="21600" y="10800"/>
                </a:cubicBezTo>
                <a:cubicBezTo>
                  <a:pt x="21600" y="16900"/>
                  <a:pt x="16800" y="21600"/>
                  <a:pt x="10800" y="21600"/>
                </a:cubicBezTo>
                <a:close/>
                <a:moveTo>
                  <a:pt x="10800" y="4300"/>
                </a:moveTo>
                <a:cubicBezTo>
                  <a:pt x="7100" y="4300"/>
                  <a:pt x="4300" y="7200"/>
                  <a:pt x="4300" y="10800"/>
                </a:cubicBezTo>
                <a:cubicBezTo>
                  <a:pt x="4300" y="14500"/>
                  <a:pt x="7100" y="17300"/>
                  <a:pt x="10800" y="17300"/>
                </a:cubicBezTo>
                <a:cubicBezTo>
                  <a:pt x="14500" y="17300"/>
                  <a:pt x="17300" y="14500"/>
                  <a:pt x="17300" y="10800"/>
                </a:cubicBezTo>
                <a:cubicBezTo>
                  <a:pt x="17300" y="7200"/>
                  <a:pt x="14500" y="4300"/>
                  <a:pt x="1080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0" name="Shape 2810"/>
          <p:cNvSpPr/>
          <p:nvPr/>
        </p:nvSpPr>
        <p:spPr>
          <a:xfrm>
            <a:off x="7823196" y="5457089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1" name="Shape 2811"/>
          <p:cNvSpPr/>
          <p:nvPr/>
        </p:nvSpPr>
        <p:spPr>
          <a:xfrm>
            <a:off x="7811770" y="5569055"/>
            <a:ext cx="34015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652" y="21600"/>
                  <a:pt x="0" y="12295"/>
                  <a:pt x="0" y="0"/>
                </a:cubicBezTo>
                <a:lnTo>
                  <a:pt x="7145" y="0"/>
                </a:lnTo>
                <a:cubicBezTo>
                  <a:pt x="7145" y="4320"/>
                  <a:pt x="8640" y="7311"/>
                  <a:pt x="10800" y="7311"/>
                </a:cubicBezTo>
                <a:cubicBezTo>
                  <a:pt x="12960" y="7311"/>
                  <a:pt x="14289" y="4320"/>
                  <a:pt x="14289" y="0"/>
                </a:cubicBezTo>
                <a:lnTo>
                  <a:pt x="21600" y="0"/>
                </a:lnTo>
                <a:cubicBezTo>
                  <a:pt x="21600" y="12295"/>
                  <a:pt x="16948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2" name="Shape 2812"/>
          <p:cNvSpPr/>
          <p:nvPr/>
        </p:nvSpPr>
        <p:spPr>
          <a:xfrm>
            <a:off x="8236785" y="4531654"/>
            <a:ext cx="101424" cy="5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2074"/>
                  <a:pt x="0" y="0"/>
                </a:cubicBezTo>
                <a:lnTo>
                  <a:pt x="2437" y="0"/>
                </a:lnTo>
                <a:cubicBezTo>
                  <a:pt x="2437" y="9415"/>
                  <a:pt x="6148" y="16837"/>
                  <a:pt x="10800" y="16837"/>
                </a:cubicBezTo>
                <a:cubicBezTo>
                  <a:pt x="15452" y="16837"/>
                  <a:pt x="19163" y="9415"/>
                  <a:pt x="19163" y="0"/>
                </a:cubicBezTo>
                <a:lnTo>
                  <a:pt x="21600" y="0"/>
                </a:lnTo>
                <a:cubicBezTo>
                  <a:pt x="21600" y="12074"/>
                  <a:pt x="16782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3" name="Shape 2813"/>
          <p:cNvSpPr/>
          <p:nvPr/>
        </p:nvSpPr>
        <p:spPr>
          <a:xfrm>
            <a:off x="8226503" y="4487096"/>
            <a:ext cx="123133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51" y="14455"/>
                </a:moveTo>
                <a:lnTo>
                  <a:pt x="19649" y="14455"/>
                </a:lnTo>
                <a:lnTo>
                  <a:pt x="19649" y="7311"/>
                </a:lnTo>
                <a:lnTo>
                  <a:pt x="1951" y="7311"/>
                </a:lnTo>
                <a:lnTo>
                  <a:pt x="1951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4" name="Shape 2814"/>
          <p:cNvSpPr/>
          <p:nvPr/>
        </p:nvSpPr>
        <p:spPr>
          <a:xfrm>
            <a:off x="8236785" y="4571642"/>
            <a:ext cx="101424" cy="50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163" y="21600"/>
                </a:lnTo>
                <a:cubicBezTo>
                  <a:pt x="19163" y="12247"/>
                  <a:pt x="15452" y="4788"/>
                  <a:pt x="10800" y="4788"/>
                </a:cubicBezTo>
                <a:cubicBezTo>
                  <a:pt x="6148" y="4788"/>
                  <a:pt x="2437" y="12247"/>
                  <a:pt x="2437" y="21600"/>
                </a:cubicBezTo>
                <a:lnTo>
                  <a:pt x="0" y="21600"/>
                </a:lnTo>
                <a:cubicBezTo>
                  <a:pt x="0" y="9575"/>
                  <a:pt x="4818" y="0"/>
                  <a:pt x="10800" y="0"/>
                </a:cubicBezTo>
                <a:cubicBezTo>
                  <a:pt x="16782" y="0"/>
                  <a:pt x="21600" y="9575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5" name="Shape 2815"/>
          <p:cNvSpPr/>
          <p:nvPr/>
        </p:nvSpPr>
        <p:spPr>
          <a:xfrm>
            <a:off x="8259636" y="4593350"/>
            <a:ext cx="28301" cy="2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00" y="21600"/>
                </a:moveTo>
                <a:lnTo>
                  <a:pt x="0" y="21600"/>
                </a:lnTo>
                <a:cubicBezTo>
                  <a:pt x="0" y="9600"/>
                  <a:pt x="9600" y="0"/>
                  <a:pt x="21600" y="0"/>
                </a:cubicBezTo>
                <a:lnTo>
                  <a:pt x="21600" y="8800"/>
                </a:lnTo>
                <a:cubicBezTo>
                  <a:pt x="14200" y="8800"/>
                  <a:pt x="8600" y="14400"/>
                  <a:pt x="8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6" name="Shape 2816"/>
          <p:cNvSpPr/>
          <p:nvPr/>
        </p:nvSpPr>
        <p:spPr>
          <a:xfrm>
            <a:off x="8259636" y="4531654"/>
            <a:ext cx="28301" cy="28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0" y="21600"/>
                  <a:pt x="0" y="12088"/>
                  <a:pt x="0" y="0"/>
                </a:cubicBezTo>
                <a:lnTo>
                  <a:pt x="8600" y="0"/>
                </a:lnTo>
                <a:cubicBezTo>
                  <a:pt x="8600" y="7332"/>
                  <a:pt x="14200" y="12881"/>
                  <a:pt x="21600" y="12881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7" name="Shape 2817"/>
          <p:cNvSpPr/>
          <p:nvPr/>
        </p:nvSpPr>
        <p:spPr>
          <a:xfrm>
            <a:off x="8226503" y="4633338"/>
            <a:ext cx="123133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951" y="14400"/>
                </a:moveTo>
                <a:lnTo>
                  <a:pt x="19649" y="14400"/>
                </a:lnTo>
                <a:lnTo>
                  <a:pt x="19649" y="7200"/>
                </a:lnTo>
                <a:lnTo>
                  <a:pt x="1951" y="7200"/>
                </a:lnTo>
                <a:lnTo>
                  <a:pt x="1951" y="144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8" name="Shape 2818"/>
          <p:cNvSpPr/>
          <p:nvPr/>
        </p:nvSpPr>
        <p:spPr>
          <a:xfrm>
            <a:off x="9408425" y="1373750"/>
            <a:ext cx="72863" cy="78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36" y="21600"/>
                </a:moveTo>
                <a:cubicBezTo>
                  <a:pt x="11260" y="21600"/>
                  <a:pt x="8349" y="18811"/>
                  <a:pt x="8349" y="15449"/>
                </a:cubicBezTo>
                <a:lnTo>
                  <a:pt x="8349" y="9870"/>
                </a:lnTo>
                <a:lnTo>
                  <a:pt x="2528" y="3075"/>
                </a:lnTo>
                <a:lnTo>
                  <a:pt x="0" y="3075"/>
                </a:lnTo>
                <a:lnTo>
                  <a:pt x="0" y="0"/>
                </a:lnTo>
                <a:lnTo>
                  <a:pt x="4213" y="0"/>
                </a:lnTo>
                <a:lnTo>
                  <a:pt x="11643" y="8654"/>
                </a:lnTo>
                <a:lnTo>
                  <a:pt x="11643" y="15449"/>
                </a:lnTo>
                <a:cubicBezTo>
                  <a:pt x="11643" y="17166"/>
                  <a:pt x="13098" y="18525"/>
                  <a:pt x="14936" y="18525"/>
                </a:cubicBezTo>
                <a:cubicBezTo>
                  <a:pt x="16774" y="18525"/>
                  <a:pt x="18230" y="17166"/>
                  <a:pt x="18230" y="15449"/>
                </a:cubicBezTo>
                <a:lnTo>
                  <a:pt x="21600" y="15449"/>
                </a:lnTo>
                <a:cubicBezTo>
                  <a:pt x="21600" y="18811"/>
                  <a:pt x="18613" y="21600"/>
                  <a:pt x="14936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19" name="Shape 2819"/>
          <p:cNvSpPr/>
          <p:nvPr/>
        </p:nvSpPr>
        <p:spPr>
          <a:xfrm>
            <a:off x="9408425" y="1272066"/>
            <a:ext cx="135701" cy="157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24" y="21600"/>
                </a:moveTo>
                <a:lnTo>
                  <a:pt x="9811" y="21600"/>
                </a:lnTo>
                <a:lnTo>
                  <a:pt x="9811" y="14044"/>
                </a:lnTo>
                <a:lnTo>
                  <a:pt x="10553" y="13901"/>
                </a:lnTo>
                <a:lnTo>
                  <a:pt x="19456" y="12511"/>
                </a:lnTo>
                <a:lnTo>
                  <a:pt x="16241" y="1568"/>
                </a:lnTo>
                <a:lnTo>
                  <a:pt x="8121" y="1568"/>
                </a:lnTo>
                <a:lnTo>
                  <a:pt x="1814" y="3101"/>
                </a:lnTo>
                <a:lnTo>
                  <a:pt x="0" y="3101"/>
                </a:lnTo>
                <a:lnTo>
                  <a:pt x="0" y="1568"/>
                </a:lnTo>
                <a:lnTo>
                  <a:pt x="1731" y="1568"/>
                </a:lnTo>
                <a:lnTo>
                  <a:pt x="8038" y="0"/>
                </a:lnTo>
                <a:lnTo>
                  <a:pt x="17684" y="0"/>
                </a:lnTo>
                <a:lnTo>
                  <a:pt x="21600" y="13723"/>
                </a:lnTo>
                <a:lnTo>
                  <a:pt x="11624" y="15255"/>
                </a:lnTo>
                <a:lnTo>
                  <a:pt x="116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0" name="Shape 2820"/>
          <p:cNvSpPr/>
          <p:nvPr/>
        </p:nvSpPr>
        <p:spPr>
          <a:xfrm>
            <a:off x="9363868" y="1283491"/>
            <a:ext cx="34015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311" y="2388"/>
                </a:lnTo>
                <a:lnTo>
                  <a:pt x="731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1" name="Shape 2821"/>
          <p:cNvSpPr/>
          <p:nvPr/>
        </p:nvSpPr>
        <p:spPr>
          <a:xfrm>
            <a:off x="8949135" y="1272066"/>
            <a:ext cx="72862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1" y="21600"/>
                </a:moveTo>
                <a:lnTo>
                  <a:pt x="0" y="21600"/>
                </a:lnTo>
                <a:lnTo>
                  <a:pt x="0" y="18535"/>
                </a:lnTo>
                <a:lnTo>
                  <a:pt x="2537" y="18535"/>
                </a:lnTo>
                <a:lnTo>
                  <a:pt x="8302" y="11762"/>
                </a:lnTo>
                <a:lnTo>
                  <a:pt x="8302" y="6202"/>
                </a:lnTo>
                <a:cubicBezTo>
                  <a:pt x="8302" y="2780"/>
                  <a:pt x="11300" y="0"/>
                  <a:pt x="14989" y="0"/>
                </a:cubicBezTo>
                <a:cubicBezTo>
                  <a:pt x="18602" y="0"/>
                  <a:pt x="21600" y="2780"/>
                  <a:pt x="21600" y="6202"/>
                </a:cubicBezTo>
                <a:lnTo>
                  <a:pt x="18295" y="6202"/>
                </a:lnTo>
                <a:cubicBezTo>
                  <a:pt x="18295" y="4491"/>
                  <a:pt x="16834" y="3137"/>
                  <a:pt x="14989" y="3137"/>
                </a:cubicBezTo>
                <a:cubicBezTo>
                  <a:pt x="13144" y="3137"/>
                  <a:pt x="11684" y="4491"/>
                  <a:pt x="11684" y="6202"/>
                </a:cubicBezTo>
                <a:lnTo>
                  <a:pt x="11684" y="12974"/>
                </a:lnTo>
                <a:lnTo>
                  <a:pt x="41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2" name="Shape 2822"/>
          <p:cNvSpPr/>
          <p:nvPr/>
        </p:nvSpPr>
        <p:spPr>
          <a:xfrm>
            <a:off x="8949135" y="1294916"/>
            <a:ext cx="135700" cy="156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6" y="21600"/>
                </a:moveTo>
                <a:lnTo>
                  <a:pt x="7764" y="21600"/>
                </a:lnTo>
                <a:lnTo>
                  <a:pt x="1693" y="20065"/>
                </a:lnTo>
                <a:lnTo>
                  <a:pt x="0" y="20065"/>
                </a:lnTo>
                <a:lnTo>
                  <a:pt x="0" y="18530"/>
                </a:lnTo>
                <a:lnTo>
                  <a:pt x="2065" y="18530"/>
                </a:lnTo>
                <a:lnTo>
                  <a:pt x="8136" y="20065"/>
                </a:lnTo>
                <a:lnTo>
                  <a:pt x="16272" y="20065"/>
                </a:lnTo>
                <a:lnTo>
                  <a:pt x="19494" y="9104"/>
                </a:lnTo>
                <a:lnTo>
                  <a:pt x="9829" y="7640"/>
                </a:lnTo>
                <a:lnTo>
                  <a:pt x="9829" y="0"/>
                </a:lnTo>
                <a:lnTo>
                  <a:pt x="11605" y="0"/>
                </a:lnTo>
                <a:lnTo>
                  <a:pt x="11605" y="6319"/>
                </a:lnTo>
                <a:lnTo>
                  <a:pt x="21600" y="7855"/>
                </a:lnTo>
                <a:lnTo>
                  <a:pt x="176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3" name="Shape 2823"/>
          <p:cNvSpPr/>
          <p:nvPr/>
        </p:nvSpPr>
        <p:spPr>
          <a:xfrm>
            <a:off x="8904578" y="1339474"/>
            <a:ext cx="3401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145" y="2388"/>
                </a:lnTo>
                <a:lnTo>
                  <a:pt x="7145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4" name="Shape 2824"/>
          <p:cNvSpPr/>
          <p:nvPr/>
        </p:nvSpPr>
        <p:spPr>
          <a:xfrm>
            <a:off x="9873428" y="1294916"/>
            <a:ext cx="11172" cy="10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5" name="Shape 2825"/>
          <p:cNvSpPr/>
          <p:nvPr/>
        </p:nvSpPr>
        <p:spPr>
          <a:xfrm>
            <a:off x="9907703" y="1294916"/>
            <a:ext cx="11172" cy="72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109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6" name="Shape 2826"/>
          <p:cNvSpPr/>
          <p:nvPr/>
        </p:nvSpPr>
        <p:spPr>
          <a:xfrm>
            <a:off x="9873428" y="1272066"/>
            <a:ext cx="44302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6231" y="21600"/>
                </a:lnTo>
                <a:cubicBezTo>
                  <a:pt x="16231" y="15641"/>
                  <a:pt x="13859" y="10924"/>
                  <a:pt x="10862" y="10924"/>
                </a:cubicBezTo>
                <a:cubicBezTo>
                  <a:pt x="7866" y="10924"/>
                  <a:pt x="5494" y="15641"/>
                  <a:pt x="5494" y="21600"/>
                </a:cubicBezTo>
                <a:lnTo>
                  <a:pt x="0" y="21600"/>
                </a:lnTo>
                <a:cubicBezTo>
                  <a:pt x="0" y="9683"/>
                  <a:pt x="4869" y="0"/>
                  <a:pt x="10862" y="0"/>
                </a:cubicBezTo>
                <a:cubicBezTo>
                  <a:pt x="16731" y="0"/>
                  <a:pt x="21600" y="9683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7" name="Shape 2827"/>
          <p:cNvSpPr/>
          <p:nvPr/>
        </p:nvSpPr>
        <p:spPr>
          <a:xfrm>
            <a:off x="9846008" y="1337189"/>
            <a:ext cx="134558" cy="113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31" y="21600"/>
                </a:moveTo>
                <a:lnTo>
                  <a:pt x="4071" y="21600"/>
                </a:lnTo>
                <a:lnTo>
                  <a:pt x="0" y="15282"/>
                </a:lnTo>
                <a:lnTo>
                  <a:pt x="0" y="7445"/>
                </a:lnTo>
                <a:lnTo>
                  <a:pt x="2077" y="4996"/>
                </a:lnTo>
                <a:lnTo>
                  <a:pt x="3323" y="6465"/>
                </a:lnTo>
                <a:lnTo>
                  <a:pt x="1786" y="8278"/>
                </a:lnTo>
                <a:lnTo>
                  <a:pt x="1786" y="14498"/>
                </a:lnTo>
                <a:lnTo>
                  <a:pt x="4943" y="19494"/>
                </a:lnTo>
                <a:lnTo>
                  <a:pt x="18028" y="19494"/>
                </a:lnTo>
                <a:lnTo>
                  <a:pt x="19731" y="6367"/>
                </a:lnTo>
                <a:lnTo>
                  <a:pt x="10426" y="1910"/>
                </a:lnTo>
                <a:lnTo>
                  <a:pt x="11132" y="0"/>
                </a:lnTo>
                <a:lnTo>
                  <a:pt x="21600" y="5094"/>
                </a:lnTo>
                <a:lnTo>
                  <a:pt x="1973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8" name="Shape 2828"/>
          <p:cNvSpPr/>
          <p:nvPr/>
        </p:nvSpPr>
        <p:spPr>
          <a:xfrm>
            <a:off x="10438971" y="1339474"/>
            <a:ext cx="2258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6231"/>
                </a:lnTo>
                <a:cubicBezTo>
                  <a:pt x="5777" y="16231"/>
                  <a:pt x="10800" y="13609"/>
                  <a:pt x="10800" y="10738"/>
                </a:cubicBezTo>
                <a:cubicBezTo>
                  <a:pt x="10800" y="7741"/>
                  <a:pt x="5777" y="5369"/>
                  <a:pt x="0" y="5369"/>
                </a:cubicBezTo>
                <a:lnTo>
                  <a:pt x="0" y="0"/>
                </a:lnTo>
                <a:cubicBezTo>
                  <a:pt x="11805" y="0"/>
                  <a:pt x="21600" y="4745"/>
                  <a:pt x="21600" y="10738"/>
                </a:cubicBezTo>
                <a:cubicBezTo>
                  <a:pt x="21600" y="16606"/>
                  <a:pt x="1180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29" name="Shape 2829"/>
          <p:cNvSpPr/>
          <p:nvPr/>
        </p:nvSpPr>
        <p:spPr>
          <a:xfrm>
            <a:off x="10327005" y="1312054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212"/>
                </a:lnTo>
                <a:lnTo>
                  <a:pt x="19212" y="19212"/>
                </a:lnTo>
                <a:lnTo>
                  <a:pt x="19212" y="2388"/>
                </a:lnTo>
                <a:lnTo>
                  <a:pt x="0" y="23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0" name="Shape 2830"/>
          <p:cNvSpPr/>
          <p:nvPr/>
        </p:nvSpPr>
        <p:spPr>
          <a:xfrm>
            <a:off x="10282448" y="1312054"/>
            <a:ext cx="3401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145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145" y="2388"/>
                </a:lnTo>
                <a:lnTo>
                  <a:pt x="7145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1" name="Shape 2831"/>
          <p:cNvSpPr/>
          <p:nvPr/>
        </p:nvSpPr>
        <p:spPr>
          <a:xfrm>
            <a:off x="10898261" y="1339474"/>
            <a:ext cx="22588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6231"/>
                </a:lnTo>
                <a:cubicBezTo>
                  <a:pt x="6028" y="16231"/>
                  <a:pt x="10800" y="13609"/>
                  <a:pt x="10800" y="10738"/>
                </a:cubicBezTo>
                <a:cubicBezTo>
                  <a:pt x="10800" y="7741"/>
                  <a:pt x="6028" y="5369"/>
                  <a:pt x="0" y="5369"/>
                </a:cubicBezTo>
                <a:lnTo>
                  <a:pt x="0" y="0"/>
                </a:lnTo>
                <a:cubicBezTo>
                  <a:pt x="11805" y="0"/>
                  <a:pt x="21600" y="4745"/>
                  <a:pt x="21600" y="10738"/>
                </a:cubicBezTo>
                <a:cubicBezTo>
                  <a:pt x="21600" y="16606"/>
                  <a:pt x="11805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2" name="Shape 2832"/>
          <p:cNvSpPr/>
          <p:nvPr/>
        </p:nvSpPr>
        <p:spPr>
          <a:xfrm>
            <a:off x="10786296" y="1312054"/>
            <a:ext cx="10142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9212"/>
                </a:lnTo>
                <a:lnTo>
                  <a:pt x="19163" y="19212"/>
                </a:lnTo>
                <a:lnTo>
                  <a:pt x="19163" y="2388"/>
                </a:lnTo>
                <a:lnTo>
                  <a:pt x="0" y="2388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3" name="Shape 2833"/>
          <p:cNvSpPr/>
          <p:nvPr/>
        </p:nvSpPr>
        <p:spPr>
          <a:xfrm>
            <a:off x="10814858" y="1332619"/>
            <a:ext cx="22586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64" y="11228"/>
                </a:moveTo>
                <a:lnTo>
                  <a:pt x="10927" y="21600"/>
                </a:lnTo>
                <a:lnTo>
                  <a:pt x="0" y="20839"/>
                </a:lnTo>
                <a:lnTo>
                  <a:pt x="10927" y="0"/>
                </a:lnTo>
                <a:lnTo>
                  <a:pt x="21600" y="856"/>
                </a:lnTo>
                <a:lnTo>
                  <a:pt x="16264" y="1122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4" name="Shape 2834"/>
          <p:cNvSpPr/>
          <p:nvPr/>
        </p:nvSpPr>
        <p:spPr>
          <a:xfrm>
            <a:off x="10786296" y="1332619"/>
            <a:ext cx="22585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64" y="11228"/>
                </a:moveTo>
                <a:lnTo>
                  <a:pt x="10673" y="21600"/>
                </a:lnTo>
                <a:lnTo>
                  <a:pt x="0" y="20839"/>
                </a:lnTo>
                <a:lnTo>
                  <a:pt x="10927" y="0"/>
                </a:lnTo>
                <a:lnTo>
                  <a:pt x="21600" y="856"/>
                </a:lnTo>
                <a:lnTo>
                  <a:pt x="16264" y="1122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5" name="Shape 2835"/>
          <p:cNvSpPr/>
          <p:nvPr/>
        </p:nvSpPr>
        <p:spPr>
          <a:xfrm>
            <a:off x="10842279" y="1332619"/>
            <a:ext cx="22585" cy="59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64" y="11228"/>
                </a:moveTo>
                <a:lnTo>
                  <a:pt x="10927" y="21600"/>
                </a:lnTo>
                <a:lnTo>
                  <a:pt x="0" y="20839"/>
                </a:lnTo>
                <a:lnTo>
                  <a:pt x="10927" y="0"/>
                </a:lnTo>
                <a:lnTo>
                  <a:pt x="21600" y="856"/>
                </a:lnTo>
                <a:lnTo>
                  <a:pt x="16264" y="11228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6" name="Shape 2836"/>
          <p:cNvSpPr/>
          <p:nvPr/>
        </p:nvSpPr>
        <p:spPr>
          <a:xfrm>
            <a:off x="10741737" y="1312054"/>
            <a:ext cx="34015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7311" y="19212"/>
                </a:moveTo>
                <a:lnTo>
                  <a:pt x="14455" y="19212"/>
                </a:lnTo>
                <a:lnTo>
                  <a:pt x="14455" y="2388"/>
                </a:lnTo>
                <a:lnTo>
                  <a:pt x="7311" y="2388"/>
                </a:lnTo>
                <a:lnTo>
                  <a:pt x="7311" y="19212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7" name="Shape 2837"/>
          <p:cNvSpPr/>
          <p:nvPr/>
        </p:nvSpPr>
        <p:spPr>
          <a:xfrm>
            <a:off x="8943422" y="1732499"/>
            <a:ext cx="100284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7028"/>
                  <a:pt x="0" y="11352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11352"/>
                </a:lnTo>
                <a:cubicBezTo>
                  <a:pt x="21600" y="17028"/>
                  <a:pt x="16769" y="21600"/>
                  <a:pt x="10772" y="21600"/>
                </a:cubicBezTo>
                <a:close/>
                <a:moveTo>
                  <a:pt x="2388" y="2260"/>
                </a:moveTo>
                <a:lnTo>
                  <a:pt x="2388" y="11352"/>
                </a:lnTo>
                <a:cubicBezTo>
                  <a:pt x="2388" y="15766"/>
                  <a:pt x="6108" y="19288"/>
                  <a:pt x="10772" y="19288"/>
                </a:cubicBezTo>
                <a:cubicBezTo>
                  <a:pt x="15437" y="19288"/>
                  <a:pt x="19212" y="15766"/>
                  <a:pt x="19212" y="11352"/>
                </a:cubicBezTo>
                <a:lnTo>
                  <a:pt x="19212" y="2260"/>
                </a:lnTo>
                <a:lnTo>
                  <a:pt x="2388" y="226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8" name="Shape 2838"/>
          <p:cNvSpPr/>
          <p:nvPr/>
        </p:nvSpPr>
        <p:spPr>
          <a:xfrm>
            <a:off x="8966274" y="1759919"/>
            <a:ext cx="28301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0" y="21600"/>
                  <a:pt x="0" y="16800"/>
                  <a:pt x="0" y="10800"/>
                </a:cubicBezTo>
                <a:lnTo>
                  <a:pt x="0" y="0"/>
                </a:lnTo>
                <a:lnTo>
                  <a:pt x="8600" y="0"/>
                </a:lnTo>
                <a:lnTo>
                  <a:pt x="8600" y="10800"/>
                </a:lnTo>
                <a:cubicBezTo>
                  <a:pt x="8600" y="14500"/>
                  <a:pt x="14200" y="17300"/>
                  <a:pt x="21600" y="1730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39" name="Shape 2839"/>
          <p:cNvSpPr/>
          <p:nvPr/>
        </p:nvSpPr>
        <p:spPr>
          <a:xfrm>
            <a:off x="8987981" y="1863888"/>
            <a:ext cx="11166" cy="42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0" name="Shape 2840"/>
          <p:cNvSpPr/>
          <p:nvPr/>
        </p:nvSpPr>
        <p:spPr>
          <a:xfrm>
            <a:off x="8943422" y="1900448"/>
            <a:ext cx="100284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1" name="Shape 2841"/>
          <p:cNvSpPr/>
          <p:nvPr/>
        </p:nvSpPr>
        <p:spPr>
          <a:xfrm>
            <a:off x="9055389" y="1742781"/>
            <a:ext cx="28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6231"/>
                </a:lnTo>
                <a:cubicBezTo>
                  <a:pt x="7400" y="16231"/>
                  <a:pt x="13000" y="12735"/>
                  <a:pt x="13000" y="8116"/>
                </a:cubicBezTo>
                <a:lnTo>
                  <a:pt x="13000" y="5369"/>
                </a:lnTo>
                <a:lnTo>
                  <a:pt x="0" y="5369"/>
                </a:lnTo>
                <a:lnTo>
                  <a:pt x="0" y="0"/>
                </a:lnTo>
                <a:lnTo>
                  <a:pt x="21600" y="0"/>
                </a:lnTo>
                <a:lnTo>
                  <a:pt x="21600" y="8116"/>
                </a:lnTo>
                <a:cubicBezTo>
                  <a:pt x="21600" y="15607"/>
                  <a:pt x="12200" y="21600"/>
                  <a:pt x="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2" name="Shape 2842"/>
          <p:cNvSpPr/>
          <p:nvPr/>
        </p:nvSpPr>
        <p:spPr>
          <a:xfrm>
            <a:off x="8904578" y="1742781"/>
            <a:ext cx="28301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0" y="21600"/>
                  <a:pt x="0" y="15607"/>
                  <a:pt x="0" y="8116"/>
                </a:cubicBezTo>
                <a:lnTo>
                  <a:pt x="0" y="0"/>
                </a:lnTo>
                <a:lnTo>
                  <a:pt x="21600" y="0"/>
                </a:lnTo>
                <a:lnTo>
                  <a:pt x="21600" y="5369"/>
                </a:lnTo>
                <a:lnTo>
                  <a:pt x="8600" y="5369"/>
                </a:lnTo>
                <a:lnTo>
                  <a:pt x="8600" y="8116"/>
                </a:lnTo>
                <a:cubicBezTo>
                  <a:pt x="8600" y="12735"/>
                  <a:pt x="14200" y="16231"/>
                  <a:pt x="21600" y="16231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3" name="Shape 2843"/>
          <p:cNvSpPr/>
          <p:nvPr/>
        </p:nvSpPr>
        <p:spPr>
          <a:xfrm>
            <a:off x="8971986" y="1850177"/>
            <a:ext cx="44303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1805"/>
                  <a:pt x="0" y="0"/>
                </a:cubicBezTo>
                <a:lnTo>
                  <a:pt x="5369" y="0"/>
                </a:lnTo>
                <a:cubicBezTo>
                  <a:pt x="5369" y="6028"/>
                  <a:pt x="7741" y="10800"/>
                  <a:pt x="10738" y="10800"/>
                </a:cubicBezTo>
                <a:cubicBezTo>
                  <a:pt x="13734" y="10800"/>
                  <a:pt x="16106" y="6028"/>
                  <a:pt x="16106" y="0"/>
                </a:cubicBezTo>
                <a:lnTo>
                  <a:pt x="21600" y="0"/>
                </a:lnTo>
                <a:cubicBezTo>
                  <a:pt x="21600" y="11805"/>
                  <a:pt x="16731" y="21600"/>
                  <a:pt x="1073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4" name="Shape 2844"/>
          <p:cNvSpPr/>
          <p:nvPr/>
        </p:nvSpPr>
        <p:spPr>
          <a:xfrm>
            <a:off x="9408425" y="1821615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07"/>
                  <a:pt x="4807" y="0"/>
                  <a:pt x="10800" y="0"/>
                </a:cubicBezTo>
                <a:cubicBezTo>
                  <a:pt x="16731" y="0"/>
                  <a:pt x="21600" y="4807"/>
                  <a:pt x="21600" y="10800"/>
                </a:cubicBezTo>
                <a:cubicBezTo>
                  <a:pt x="21600" y="16731"/>
                  <a:pt x="16793" y="21600"/>
                  <a:pt x="10800" y="21600"/>
                </a:cubicBezTo>
                <a:close/>
                <a:moveTo>
                  <a:pt x="10800" y="2684"/>
                </a:moveTo>
                <a:cubicBezTo>
                  <a:pt x="6368" y="2684"/>
                  <a:pt x="2747" y="6305"/>
                  <a:pt x="2747" y="10800"/>
                </a:cubicBezTo>
                <a:cubicBezTo>
                  <a:pt x="2747" y="15232"/>
                  <a:pt x="6305" y="18853"/>
                  <a:pt x="10800" y="18853"/>
                </a:cubicBezTo>
                <a:cubicBezTo>
                  <a:pt x="15232" y="18853"/>
                  <a:pt x="18916" y="15232"/>
                  <a:pt x="18916" y="10800"/>
                </a:cubicBezTo>
                <a:cubicBezTo>
                  <a:pt x="18916" y="6305"/>
                  <a:pt x="15295" y="2684"/>
                  <a:pt x="10800" y="268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5" name="Shape 2845"/>
          <p:cNvSpPr/>
          <p:nvPr/>
        </p:nvSpPr>
        <p:spPr>
          <a:xfrm>
            <a:off x="9431276" y="1844465"/>
            <a:ext cx="22588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cubicBezTo>
                  <a:pt x="0" y="9683"/>
                  <a:pt x="9795" y="0"/>
                  <a:pt x="21600" y="0"/>
                </a:cubicBezTo>
                <a:lnTo>
                  <a:pt x="21600" y="10676"/>
                </a:lnTo>
                <a:cubicBezTo>
                  <a:pt x="15823" y="10676"/>
                  <a:pt x="10800" y="15641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6" name="Shape 2846"/>
          <p:cNvSpPr/>
          <p:nvPr/>
        </p:nvSpPr>
        <p:spPr>
          <a:xfrm>
            <a:off x="9390145" y="1732499"/>
            <a:ext cx="125419" cy="77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69" y="21600"/>
                </a:moveTo>
                <a:lnTo>
                  <a:pt x="11490" y="18792"/>
                </a:lnTo>
                <a:lnTo>
                  <a:pt x="19284" y="14472"/>
                </a:lnTo>
                <a:lnTo>
                  <a:pt x="18482" y="7776"/>
                </a:lnTo>
                <a:lnTo>
                  <a:pt x="18482" y="3096"/>
                </a:lnTo>
                <a:lnTo>
                  <a:pt x="3073" y="3096"/>
                </a:lnTo>
                <a:lnTo>
                  <a:pt x="3073" y="8064"/>
                </a:lnTo>
                <a:lnTo>
                  <a:pt x="2316" y="14472"/>
                </a:lnTo>
                <a:lnTo>
                  <a:pt x="10110" y="18792"/>
                </a:lnTo>
                <a:lnTo>
                  <a:pt x="9531" y="21600"/>
                </a:lnTo>
                <a:lnTo>
                  <a:pt x="0" y="16632"/>
                </a:lnTo>
                <a:lnTo>
                  <a:pt x="1158" y="7632"/>
                </a:lnTo>
                <a:lnTo>
                  <a:pt x="1158" y="0"/>
                </a:lnTo>
                <a:lnTo>
                  <a:pt x="20442" y="0"/>
                </a:lnTo>
                <a:lnTo>
                  <a:pt x="20442" y="7632"/>
                </a:lnTo>
                <a:lnTo>
                  <a:pt x="21600" y="16632"/>
                </a:lnTo>
                <a:lnTo>
                  <a:pt x="120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7" name="Shape 2847"/>
          <p:cNvSpPr/>
          <p:nvPr/>
        </p:nvSpPr>
        <p:spPr>
          <a:xfrm>
            <a:off x="9431276" y="1754206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8" name="Shape 2848"/>
          <p:cNvSpPr/>
          <p:nvPr/>
        </p:nvSpPr>
        <p:spPr>
          <a:xfrm>
            <a:off x="9464409" y="1754206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49" name="Shape 2849"/>
          <p:cNvSpPr/>
          <p:nvPr/>
        </p:nvSpPr>
        <p:spPr>
          <a:xfrm>
            <a:off x="9879140" y="1771344"/>
            <a:ext cx="67151" cy="95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945" y="21600"/>
                </a:lnTo>
                <a:lnTo>
                  <a:pt x="17945" y="2524"/>
                </a:lnTo>
                <a:lnTo>
                  <a:pt x="3572" y="2524"/>
                </a:lnTo>
                <a:lnTo>
                  <a:pt x="3572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0" name="Shape 2850"/>
          <p:cNvSpPr/>
          <p:nvPr/>
        </p:nvSpPr>
        <p:spPr>
          <a:xfrm>
            <a:off x="9823158" y="1804477"/>
            <a:ext cx="179116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408" y="0"/>
                </a:lnTo>
                <a:lnTo>
                  <a:pt x="5408" y="2388"/>
                </a:lnTo>
                <a:lnTo>
                  <a:pt x="1344" y="2388"/>
                </a:lnTo>
                <a:lnTo>
                  <a:pt x="1344" y="19212"/>
                </a:lnTo>
                <a:lnTo>
                  <a:pt x="20256" y="19212"/>
                </a:lnTo>
                <a:lnTo>
                  <a:pt x="20256" y="7219"/>
                </a:lnTo>
                <a:lnTo>
                  <a:pt x="16192" y="7219"/>
                </a:lnTo>
                <a:lnTo>
                  <a:pt x="16192" y="4775"/>
                </a:lnTo>
                <a:lnTo>
                  <a:pt x="21600" y="477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1" name="Shape 2851"/>
          <p:cNvSpPr/>
          <p:nvPr/>
        </p:nvSpPr>
        <p:spPr>
          <a:xfrm>
            <a:off x="9907703" y="1737069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2" name="Shape 2852"/>
          <p:cNvSpPr/>
          <p:nvPr/>
        </p:nvSpPr>
        <p:spPr>
          <a:xfrm>
            <a:off x="9834582" y="1771344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3" name="Shape 2853"/>
          <p:cNvSpPr/>
          <p:nvPr/>
        </p:nvSpPr>
        <p:spPr>
          <a:xfrm>
            <a:off x="9856291" y="1771344"/>
            <a:ext cx="11172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4" name="Shape 2854"/>
          <p:cNvSpPr/>
          <p:nvPr/>
        </p:nvSpPr>
        <p:spPr>
          <a:xfrm>
            <a:off x="9957974" y="1794194"/>
            <a:ext cx="11166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5" name="Shape 2855"/>
          <p:cNvSpPr/>
          <p:nvPr/>
        </p:nvSpPr>
        <p:spPr>
          <a:xfrm>
            <a:off x="9973969" y="1794194"/>
            <a:ext cx="11166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6" name="Shape 2856"/>
          <p:cNvSpPr/>
          <p:nvPr/>
        </p:nvSpPr>
        <p:spPr>
          <a:xfrm>
            <a:off x="9991107" y="1794194"/>
            <a:ext cx="11166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7" name="Shape 2857"/>
          <p:cNvSpPr/>
          <p:nvPr/>
        </p:nvSpPr>
        <p:spPr>
          <a:xfrm>
            <a:off x="8904578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31"/>
                  <a:pt x="16731" y="21600"/>
                  <a:pt x="10800" y="21600"/>
                </a:cubicBezTo>
                <a:close/>
                <a:moveTo>
                  <a:pt x="10800" y="1342"/>
                </a:moveTo>
                <a:cubicBezTo>
                  <a:pt x="5618" y="1342"/>
                  <a:pt x="1342" y="5587"/>
                  <a:pt x="1342" y="10800"/>
                </a:cubicBezTo>
                <a:cubicBezTo>
                  <a:pt x="1342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587"/>
                  <a:pt x="16013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8" name="Shape 2858"/>
          <p:cNvSpPr/>
          <p:nvPr/>
        </p:nvSpPr>
        <p:spPr>
          <a:xfrm>
            <a:off x="8926285" y="2275192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295" y="21600"/>
                </a:lnTo>
                <a:cubicBezTo>
                  <a:pt x="18295" y="11489"/>
                  <a:pt x="10147" y="3370"/>
                  <a:pt x="0" y="3370"/>
                </a:cubicBezTo>
                <a:lnTo>
                  <a:pt x="0" y="0"/>
                </a:lnTo>
                <a:cubicBezTo>
                  <a:pt x="11915" y="0"/>
                  <a:pt x="21600" y="9651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59" name="Shape 2859"/>
          <p:cNvSpPr/>
          <p:nvPr/>
        </p:nvSpPr>
        <p:spPr>
          <a:xfrm>
            <a:off x="8987981" y="2213496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09" y="21600"/>
                  <a:pt x="0" y="11949"/>
                  <a:pt x="0" y="0"/>
                </a:cubicBezTo>
                <a:lnTo>
                  <a:pt x="3305" y="0"/>
                </a:lnTo>
                <a:cubicBezTo>
                  <a:pt x="3305" y="10111"/>
                  <a:pt x="11453" y="18230"/>
                  <a:pt x="21600" y="1823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0" name="Shape 2860"/>
          <p:cNvSpPr/>
          <p:nvPr/>
        </p:nvSpPr>
        <p:spPr>
          <a:xfrm>
            <a:off x="8947993" y="2235204"/>
            <a:ext cx="92283" cy="92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5" y="20685"/>
                </a:moveTo>
                <a:lnTo>
                  <a:pt x="19769" y="21600"/>
                </a:lnTo>
                <a:lnTo>
                  <a:pt x="0" y="1831"/>
                </a:lnTo>
                <a:lnTo>
                  <a:pt x="1831" y="0"/>
                </a:lnTo>
                <a:lnTo>
                  <a:pt x="21600" y="19769"/>
                </a:lnTo>
                <a:lnTo>
                  <a:pt x="20685" y="2068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1" name="Shape 2861"/>
          <p:cNvSpPr/>
          <p:nvPr/>
        </p:nvSpPr>
        <p:spPr>
          <a:xfrm>
            <a:off x="8947993" y="2235204"/>
            <a:ext cx="92283" cy="92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15" y="11715"/>
                </a:moveTo>
                <a:lnTo>
                  <a:pt x="1831" y="21600"/>
                </a:lnTo>
                <a:lnTo>
                  <a:pt x="0" y="19769"/>
                </a:lnTo>
                <a:lnTo>
                  <a:pt x="19769" y="0"/>
                </a:lnTo>
                <a:lnTo>
                  <a:pt x="21600" y="1831"/>
                </a:lnTo>
                <a:lnTo>
                  <a:pt x="11715" y="1171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2" name="Shape 2862"/>
          <p:cNvSpPr/>
          <p:nvPr/>
        </p:nvSpPr>
        <p:spPr>
          <a:xfrm>
            <a:off x="9363671" y="2191789"/>
            <a:ext cx="179508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83" h="21600" extrusionOk="0">
                <a:moveTo>
                  <a:pt x="6048" y="21600"/>
                </a:moveTo>
                <a:cubicBezTo>
                  <a:pt x="4264" y="21600"/>
                  <a:pt x="2727" y="20913"/>
                  <a:pt x="1656" y="19696"/>
                </a:cubicBezTo>
                <a:cubicBezTo>
                  <a:pt x="-1308" y="16325"/>
                  <a:pt x="-183" y="9645"/>
                  <a:pt x="4154" y="4713"/>
                </a:cubicBezTo>
                <a:cubicBezTo>
                  <a:pt x="6761" y="1748"/>
                  <a:pt x="10027" y="0"/>
                  <a:pt x="12936" y="0"/>
                </a:cubicBezTo>
                <a:cubicBezTo>
                  <a:pt x="14720" y="0"/>
                  <a:pt x="16257" y="687"/>
                  <a:pt x="17328" y="1904"/>
                </a:cubicBezTo>
                <a:cubicBezTo>
                  <a:pt x="20292" y="5275"/>
                  <a:pt x="19167" y="11955"/>
                  <a:pt x="14830" y="16887"/>
                </a:cubicBezTo>
                <a:cubicBezTo>
                  <a:pt x="12278" y="19852"/>
                  <a:pt x="8957" y="21600"/>
                  <a:pt x="6048" y="21600"/>
                </a:cubicBezTo>
                <a:close/>
                <a:moveTo>
                  <a:pt x="12936" y="1342"/>
                </a:moveTo>
                <a:cubicBezTo>
                  <a:pt x="10329" y="1342"/>
                  <a:pt x="7365" y="2965"/>
                  <a:pt x="4977" y="5681"/>
                </a:cubicBezTo>
                <a:cubicBezTo>
                  <a:pt x="1135" y="10051"/>
                  <a:pt x="-18" y="15919"/>
                  <a:pt x="2480" y="18760"/>
                </a:cubicBezTo>
                <a:cubicBezTo>
                  <a:pt x="3385" y="19790"/>
                  <a:pt x="4565" y="20258"/>
                  <a:pt x="6048" y="20258"/>
                </a:cubicBezTo>
                <a:cubicBezTo>
                  <a:pt x="8655" y="20258"/>
                  <a:pt x="11619" y="18635"/>
                  <a:pt x="14007" y="15919"/>
                </a:cubicBezTo>
                <a:cubicBezTo>
                  <a:pt x="17849" y="11549"/>
                  <a:pt x="18975" y="5681"/>
                  <a:pt x="16504" y="2840"/>
                </a:cubicBezTo>
                <a:cubicBezTo>
                  <a:pt x="15599" y="1904"/>
                  <a:pt x="14364" y="1342"/>
                  <a:pt x="12936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3" name="Shape 2863"/>
          <p:cNvSpPr/>
          <p:nvPr/>
        </p:nvSpPr>
        <p:spPr>
          <a:xfrm>
            <a:off x="9409568" y="2237489"/>
            <a:ext cx="87714" cy="86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93" y="11764"/>
                </a:moveTo>
                <a:lnTo>
                  <a:pt x="1987" y="21600"/>
                </a:lnTo>
                <a:lnTo>
                  <a:pt x="0" y="19607"/>
                </a:lnTo>
                <a:lnTo>
                  <a:pt x="19613" y="0"/>
                </a:lnTo>
                <a:lnTo>
                  <a:pt x="21600" y="1929"/>
                </a:lnTo>
                <a:lnTo>
                  <a:pt x="11793" y="1176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4" name="Shape 2864"/>
          <p:cNvSpPr/>
          <p:nvPr/>
        </p:nvSpPr>
        <p:spPr>
          <a:xfrm>
            <a:off x="9414138" y="2292330"/>
            <a:ext cx="44303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6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5" name="Shape 2865"/>
          <p:cNvSpPr/>
          <p:nvPr/>
        </p:nvSpPr>
        <p:spPr>
          <a:xfrm>
            <a:off x="9431276" y="2275192"/>
            <a:ext cx="11166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6" name="Shape 2866"/>
          <p:cNvSpPr/>
          <p:nvPr/>
        </p:nvSpPr>
        <p:spPr>
          <a:xfrm>
            <a:off x="9448413" y="2258054"/>
            <a:ext cx="44303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3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7" name="Shape 2867"/>
          <p:cNvSpPr/>
          <p:nvPr/>
        </p:nvSpPr>
        <p:spPr>
          <a:xfrm>
            <a:off x="9464409" y="2242059"/>
            <a:ext cx="11166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8" name="Shape 2868"/>
          <p:cNvSpPr/>
          <p:nvPr/>
        </p:nvSpPr>
        <p:spPr>
          <a:xfrm>
            <a:off x="9823158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6" y="21600"/>
                </a:moveTo>
                <a:cubicBezTo>
                  <a:pt x="4845" y="21600"/>
                  <a:pt x="0" y="16731"/>
                  <a:pt x="0" y="10800"/>
                </a:cubicBezTo>
                <a:cubicBezTo>
                  <a:pt x="0" y="4869"/>
                  <a:pt x="4845" y="0"/>
                  <a:pt x="10816" y="0"/>
                </a:cubicBezTo>
                <a:cubicBezTo>
                  <a:pt x="16755" y="0"/>
                  <a:pt x="21600" y="4869"/>
                  <a:pt x="21600" y="10800"/>
                </a:cubicBezTo>
                <a:cubicBezTo>
                  <a:pt x="21600" y="16731"/>
                  <a:pt x="16724" y="21600"/>
                  <a:pt x="10816" y="21600"/>
                </a:cubicBezTo>
                <a:close/>
                <a:moveTo>
                  <a:pt x="10816" y="1342"/>
                </a:moveTo>
                <a:cubicBezTo>
                  <a:pt x="5595" y="1342"/>
                  <a:pt x="1344" y="5587"/>
                  <a:pt x="1344" y="10800"/>
                </a:cubicBezTo>
                <a:cubicBezTo>
                  <a:pt x="1344" y="16013"/>
                  <a:pt x="5595" y="20258"/>
                  <a:pt x="10816" y="20258"/>
                </a:cubicBezTo>
                <a:cubicBezTo>
                  <a:pt x="16005" y="20258"/>
                  <a:pt x="20256" y="16013"/>
                  <a:pt x="20256" y="10800"/>
                </a:cubicBezTo>
                <a:cubicBezTo>
                  <a:pt x="20256" y="5587"/>
                  <a:pt x="15973" y="1342"/>
                  <a:pt x="10816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69" name="Shape 2869"/>
          <p:cNvSpPr/>
          <p:nvPr/>
        </p:nvSpPr>
        <p:spPr>
          <a:xfrm>
            <a:off x="9846008" y="2275192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295" y="21600"/>
                </a:lnTo>
                <a:cubicBezTo>
                  <a:pt x="18295" y="11489"/>
                  <a:pt x="10147" y="3370"/>
                  <a:pt x="0" y="3370"/>
                </a:cubicBezTo>
                <a:lnTo>
                  <a:pt x="0" y="0"/>
                </a:lnTo>
                <a:cubicBezTo>
                  <a:pt x="11991" y="0"/>
                  <a:pt x="21600" y="9651"/>
                  <a:pt x="216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0" name="Shape 2870"/>
          <p:cNvSpPr/>
          <p:nvPr/>
        </p:nvSpPr>
        <p:spPr>
          <a:xfrm>
            <a:off x="9907703" y="2213496"/>
            <a:ext cx="72862" cy="72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720" y="21600"/>
                  <a:pt x="0" y="11949"/>
                  <a:pt x="0" y="0"/>
                </a:cubicBezTo>
                <a:lnTo>
                  <a:pt x="3317" y="0"/>
                </a:lnTo>
                <a:cubicBezTo>
                  <a:pt x="3317" y="10111"/>
                  <a:pt x="11494" y="18230"/>
                  <a:pt x="21600" y="18230"/>
                </a:cubicBez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1" name="Shape 2871"/>
          <p:cNvSpPr/>
          <p:nvPr/>
        </p:nvSpPr>
        <p:spPr>
          <a:xfrm>
            <a:off x="10343000" y="2252342"/>
            <a:ext cx="58011" cy="56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6" y="21600"/>
                </a:moveTo>
                <a:lnTo>
                  <a:pt x="4128" y="21600"/>
                </a:lnTo>
                <a:lnTo>
                  <a:pt x="0" y="8323"/>
                </a:lnTo>
                <a:lnTo>
                  <a:pt x="10752" y="0"/>
                </a:lnTo>
                <a:lnTo>
                  <a:pt x="21600" y="8323"/>
                </a:lnTo>
                <a:lnTo>
                  <a:pt x="17376" y="21600"/>
                </a:lnTo>
                <a:close/>
                <a:moveTo>
                  <a:pt x="7200" y="17339"/>
                </a:moveTo>
                <a:lnTo>
                  <a:pt x="14496" y="17339"/>
                </a:lnTo>
                <a:lnTo>
                  <a:pt x="16800" y="10007"/>
                </a:lnTo>
                <a:lnTo>
                  <a:pt x="10944" y="5549"/>
                </a:lnTo>
                <a:lnTo>
                  <a:pt x="5184" y="10007"/>
                </a:lnTo>
                <a:lnTo>
                  <a:pt x="7200" y="1733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2" name="Shape 2872"/>
          <p:cNvSpPr/>
          <p:nvPr/>
        </p:nvSpPr>
        <p:spPr>
          <a:xfrm>
            <a:off x="10346428" y="2215781"/>
            <a:ext cx="51157" cy="271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6" y="21600"/>
                </a:moveTo>
                <a:lnTo>
                  <a:pt x="0" y="7132"/>
                </a:lnTo>
                <a:lnTo>
                  <a:pt x="2822" y="0"/>
                </a:lnTo>
                <a:lnTo>
                  <a:pt x="10746" y="10596"/>
                </a:lnTo>
                <a:lnTo>
                  <a:pt x="18778" y="408"/>
                </a:lnTo>
                <a:lnTo>
                  <a:pt x="21600" y="7540"/>
                </a:lnTo>
                <a:lnTo>
                  <a:pt x="1074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3" name="Shape 2873"/>
          <p:cNvSpPr/>
          <p:nvPr/>
        </p:nvSpPr>
        <p:spPr>
          <a:xfrm>
            <a:off x="10409266" y="2237489"/>
            <a:ext cx="32875" cy="4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9" y="21600"/>
                </a:moveTo>
                <a:lnTo>
                  <a:pt x="0" y="14688"/>
                </a:lnTo>
                <a:lnTo>
                  <a:pt x="2891" y="0"/>
                </a:lnTo>
                <a:lnTo>
                  <a:pt x="10205" y="864"/>
                </a:lnTo>
                <a:lnTo>
                  <a:pt x="7994" y="11726"/>
                </a:lnTo>
                <a:lnTo>
                  <a:pt x="21600" y="17157"/>
                </a:lnTo>
                <a:lnTo>
                  <a:pt x="1836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4" name="Shape 2874"/>
          <p:cNvSpPr/>
          <p:nvPr/>
        </p:nvSpPr>
        <p:spPr>
          <a:xfrm>
            <a:off x="10386416" y="2316322"/>
            <a:ext cx="42015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67" y="21600"/>
                </a:moveTo>
                <a:lnTo>
                  <a:pt x="0" y="19440"/>
                </a:lnTo>
                <a:lnTo>
                  <a:pt x="5200" y="332"/>
                </a:lnTo>
                <a:lnTo>
                  <a:pt x="21600" y="0"/>
                </a:lnTo>
                <a:lnTo>
                  <a:pt x="21600" y="7145"/>
                </a:lnTo>
                <a:lnTo>
                  <a:pt x="9600" y="7643"/>
                </a:lnTo>
                <a:lnTo>
                  <a:pt x="546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5" name="Shape 2875"/>
          <p:cNvSpPr/>
          <p:nvPr/>
        </p:nvSpPr>
        <p:spPr>
          <a:xfrm>
            <a:off x="10299585" y="2237489"/>
            <a:ext cx="32877" cy="4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75" y="21600"/>
                </a:moveTo>
                <a:lnTo>
                  <a:pt x="0" y="17157"/>
                </a:lnTo>
                <a:lnTo>
                  <a:pt x="13500" y="11726"/>
                </a:lnTo>
                <a:lnTo>
                  <a:pt x="11306" y="864"/>
                </a:lnTo>
                <a:lnTo>
                  <a:pt x="18562" y="0"/>
                </a:lnTo>
                <a:lnTo>
                  <a:pt x="21600" y="14688"/>
                </a:lnTo>
                <a:lnTo>
                  <a:pt x="337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6" name="Shape 2876"/>
          <p:cNvSpPr/>
          <p:nvPr/>
        </p:nvSpPr>
        <p:spPr>
          <a:xfrm>
            <a:off x="10313295" y="2316322"/>
            <a:ext cx="42014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33" y="21600"/>
                </a:moveTo>
                <a:lnTo>
                  <a:pt x="12400" y="7643"/>
                </a:lnTo>
                <a:lnTo>
                  <a:pt x="0" y="7145"/>
                </a:lnTo>
                <a:lnTo>
                  <a:pt x="267" y="0"/>
                </a:lnTo>
                <a:lnTo>
                  <a:pt x="16400" y="332"/>
                </a:lnTo>
                <a:lnTo>
                  <a:pt x="21600" y="19440"/>
                </a:lnTo>
                <a:lnTo>
                  <a:pt x="1613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7" name="Shape 2877"/>
          <p:cNvSpPr/>
          <p:nvPr/>
        </p:nvSpPr>
        <p:spPr>
          <a:xfrm>
            <a:off x="10282448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31"/>
                  <a:pt x="16731" y="21600"/>
                  <a:pt x="10800" y="21600"/>
                </a:cubicBezTo>
                <a:close/>
                <a:moveTo>
                  <a:pt x="10800" y="1342"/>
                </a:moveTo>
                <a:cubicBezTo>
                  <a:pt x="5618" y="1342"/>
                  <a:pt x="1342" y="5587"/>
                  <a:pt x="1342" y="10800"/>
                </a:cubicBezTo>
                <a:cubicBezTo>
                  <a:pt x="1342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587"/>
                  <a:pt x="16013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8" name="Shape 2878"/>
          <p:cNvSpPr/>
          <p:nvPr/>
        </p:nvSpPr>
        <p:spPr>
          <a:xfrm>
            <a:off x="10741737" y="2191789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31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62" y="0"/>
                  <a:pt x="21600" y="4869"/>
                  <a:pt x="21600" y="10800"/>
                </a:cubicBezTo>
                <a:cubicBezTo>
                  <a:pt x="21600" y="16731"/>
                  <a:pt x="16762" y="21600"/>
                  <a:pt x="10800" y="21600"/>
                </a:cubicBezTo>
                <a:close/>
                <a:moveTo>
                  <a:pt x="10800" y="1342"/>
                </a:moveTo>
                <a:cubicBezTo>
                  <a:pt x="5618" y="1342"/>
                  <a:pt x="1373" y="5587"/>
                  <a:pt x="1373" y="10800"/>
                </a:cubicBezTo>
                <a:cubicBezTo>
                  <a:pt x="1373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587"/>
                  <a:pt x="16013" y="1342"/>
                  <a:pt x="10800" y="134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79" name="Shape 2879"/>
          <p:cNvSpPr/>
          <p:nvPr/>
        </p:nvSpPr>
        <p:spPr>
          <a:xfrm>
            <a:off x="10774870" y="2224921"/>
            <a:ext cx="111709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5" y="21600"/>
                </a:moveTo>
                <a:cubicBezTo>
                  <a:pt x="4839" y="21600"/>
                  <a:pt x="0" y="16750"/>
                  <a:pt x="0" y="10800"/>
                </a:cubicBezTo>
                <a:cubicBezTo>
                  <a:pt x="0" y="4850"/>
                  <a:pt x="4839" y="0"/>
                  <a:pt x="10775" y="0"/>
                </a:cubicBezTo>
                <a:cubicBezTo>
                  <a:pt x="16711" y="0"/>
                  <a:pt x="21600" y="4850"/>
                  <a:pt x="21600" y="10800"/>
                </a:cubicBezTo>
                <a:cubicBezTo>
                  <a:pt x="21600" y="16750"/>
                  <a:pt x="16711" y="21600"/>
                  <a:pt x="10775" y="21600"/>
                </a:cubicBezTo>
                <a:close/>
                <a:moveTo>
                  <a:pt x="10775" y="2150"/>
                </a:moveTo>
                <a:cubicBezTo>
                  <a:pt x="6036" y="2150"/>
                  <a:pt x="2145" y="6050"/>
                  <a:pt x="2145" y="10800"/>
                </a:cubicBezTo>
                <a:cubicBezTo>
                  <a:pt x="2145" y="15550"/>
                  <a:pt x="6036" y="19450"/>
                  <a:pt x="10775" y="19450"/>
                </a:cubicBezTo>
                <a:cubicBezTo>
                  <a:pt x="15564" y="19450"/>
                  <a:pt x="19405" y="15550"/>
                  <a:pt x="19405" y="10800"/>
                </a:cubicBezTo>
                <a:cubicBezTo>
                  <a:pt x="19405" y="6050"/>
                  <a:pt x="15564" y="2150"/>
                  <a:pt x="10775" y="215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0" name="Shape 2880"/>
          <p:cNvSpPr/>
          <p:nvPr/>
        </p:nvSpPr>
        <p:spPr>
          <a:xfrm>
            <a:off x="10811431" y="2247772"/>
            <a:ext cx="38591" cy="39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8" y="21600"/>
                </a:moveTo>
                <a:cubicBezTo>
                  <a:pt x="4864" y="21600"/>
                  <a:pt x="0" y="16626"/>
                  <a:pt x="0" y="10800"/>
                </a:cubicBezTo>
                <a:cubicBezTo>
                  <a:pt x="0" y="4974"/>
                  <a:pt x="4864" y="0"/>
                  <a:pt x="10728" y="0"/>
                </a:cubicBezTo>
                <a:cubicBezTo>
                  <a:pt x="16593" y="0"/>
                  <a:pt x="21600" y="4974"/>
                  <a:pt x="21600" y="10800"/>
                </a:cubicBezTo>
                <a:cubicBezTo>
                  <a:pt x="21600" y="16626"/>
                  <a:pt x="16593" y="21600"/>
                  <a:pt x="10728" y="21600"/>
                </a:cubicBezTo>
                <a:close/>
                <a:moveTo>
                  <a:pt x="10728" y="6111"/>
                </a:moveTo>
                <a:cubicBezTo>
                  <a:pt x="8297" y="6111"/>
                  <a:pt x="6151" y="8384"/>
                  <a:pt x="6151" y="10800"/>
                </a:cubicBezTo>
                <a:cubicBezTo>
                  <a:pt x="6151" y="13216"/>
                  <a:pt x="8297" y="15347"/>
                  <a:pt x="10728" y="15347"/>
                </a:cubicBezTo>
                <a:cubicBezTo>
                  <a:pt x="13303" y="15347"/>
                  <a:pt x="15449" y="13216"/>
                  <a:pt x="15449" y="10800"/>
                </a:cubicBezTo>
                <a:cubicBezTo>
                  <a:pt x="15449" y="8384"/>
                  <a:pt x="13303" y="6111"/>
                  <a:pt x="10728" y="61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1" name="Shape 2881"/>
          <p:cNvSpPr/>
          <p:nvPr/>
        </p:nvSpPr>
        <p:spPr>
          <a:xfrm>
            <a:off x="10811431" y="2275192"/>
            <a:ext cx="38591" cy="3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8" y="21600"/>
                </a:moveTo>
                <a:cubicBezTo>
                  <a:pt x="4864" y="21600"/>
                  <a:pt x="0" y="16626"/>
                  <a:pt x="0" y="10800"/>
                </a:cubicBezTo>
                <a:cubicBezTo>
                  <a:pt x="0" y="4974"/>
                  <a:pt x="4864" y="0"/>
                  <a:pt x="10728" y="0"/>
                </a:cubicBezTo>
                <a:cubicBezTo>
                  <a:pt x="16593" y="0"/>
                  <a:pt x="21600" y="4974"/>
                  <a:pt x="21600" y="10800"/>
                </a:cubicBezTo>
                <a:cubicBezTo>
                  <a:pt x="21600" y="16626"/>
                  <a:pt x="16593" y="21600"/>
                  <a:pt x="10728" y="21600"/>
                </a:cubicBezTo>
                <a:close/>
                <a:moveTo>
                  <a:pt x="10728" y="6253"/>
                </a:moveTo>
                <a:cubicBezTo>
                  <a:pt x="8297" y="6253"/>
                  <a:pt x="6151" y="8384"/>
                  <a:pt x="6151" y="10800"/>
                </a:cubicBezTo>
                <a:cubicBezTo>
                  <a:pt x="6151" y="13216"/>
                  <a:pt x="8297" y="15347"/>
                  <a:pt x="10728" y="15347"/>
                </a:cubicBezTo>
                <a:cubicBezTo>
                  <a:pt x="13303" y="15347"/>
                  <a:pt x="15449" y="13216"/>
                  <a:pt x="15449" y="10800"/>
                </a:cubicBezTo>
                <a:cubicBezTo>
                  <a:pt x="15449" y="8384"/>
                  <a:pt x="13303" y="6253"/>
                  <a:pt x="10728" y="625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2" name="Shape 2882"/>
          <p:cNvSpPr/>
          <p:nvPr/>
        </p:nvSpPr>
        <p:spPr>
          <a:xfrm>
            <a:off x="9397001" y="2718487"/>
            <a:ext cx="111709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45" y="0"/>
                </a:lnTo>
                <a:lnTo>
                  <a:pt x="2145" y="19450"/>
                </a:lnTo>
                <a:lnTo>
                  <a:pt x="19405" y="19450"/>
                </a:lnTo>
                <a:lnTo>
                  <a:pt x="1940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3" name="Shape 2883"/>
          <p:cNvSpPr/>
          <p:nvPr/>
        </p:nvSpPr>
        <p:spPr>
          <a:xfrm>
            <a:off x="9362725" y="2651078"/>
            <a:ext cx="180258" cy="84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7" y="21600"/>
                </a:moveTo>
                <a:lnTo>
                  <a:pt x="0" y="6473"/>
                </a:lnTo>
                <a:lnTo>
                  <a:pt x="4513" y="0"/>
                </a:lnTo>
                <a:lnTo>
                  <a:pt x="8746" y="0"/>
                </a:lnTo>
                <a:lnTo>
                  <a:pt x="8746" y="1453"/>
                </a:lnTo>
                <a:cubicBezTo>
                  <a:pt x="8746" y="3897"/>
                  <a:pt x="9617" y="5747"/>
                  <a:pt x="10769" y="5747"/>
                </a:cubicBezTo>
                <a:cubicBezTo>
                  <a:pt x="11889" y="5747"/>
                  <a:pt x="12792" y="3897"/>
                  <a:pt x="12792" y="1453"/>
                </a:cubicBezTo>
                <a:lnTo>
                  <a:pt x="12792" y="0"/>
                </a:lnTo>
                <a:lnTo>
                  <a:pt x="17025" y="0"/>
                </a:lnTo>
                <a:lnTo>
                  <a:pt x="21600" y="6473"/>
                </a:lnTo>
                <a:lnTo>
                  <a:pt x="20946" y="21600"/>
                </a:lnTo>
                <a:lnTo>
                  <a:pt x="19608" y="21336"/>
                </a:lnTo>
                <a:lnTo>
                  <a:pt x="20199" y="7861"/>
                </a:lnTo>
                <a:lnTo>
                  <a:pt x="16620" y="2906"/>
                </a:lnTo>
                <a:lnTo>
                  <a:pt x="14068" y="2906"/>
                </a:lnTo>
                <a:cubicBezTo>
                  <a:pt x="13726" y="6143"/>
                  <a:pt x="12387" y="8587"/>
                  <a:pt x="10769" y="8587"/>
                </a:cubicBezTo>
                <a:cubicBezTo>
                  <a:pt x="9150" y="8587"/>
                  <a:pt x="7812" y="6143"/>
                  <a:pt x="7470" y="2906"/>
                </a:cubicBezTo>
                <a:lnTo>
                  <a:pt x="4918" y="2906"/>
                </a:lnTo>
                <a:lnTo>
                  <a:pt x="1432" y="7861"/>
                </a:lnTo>
                <a:lnTo>
                  <a:pt x="2023" y="21336"/>
                </a:lnTo>
                <a:lnTo>
                  <a:pt x="74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4" name="Shape 2884"/>
          <p:cNvSpPr/>
          <p:nvPr/>
        </p:nvSpPr>
        <p:spPr>
          <a:xfrm>
            <a:off x="9840295" y="2651078"/>
            <a:ext cx="144842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656" y="14455"/>
                </a:moveTo>
                <a:lnTo>
                  <a:pt x="19944" y="14455"/>
                </a:lnTo>
                <a:lnTo>
                  <a:pt x="19944" y="7311"/>
                </a:lnTo>
                <a:lnTo>
                  <a:pt x="1656" y="7311"/>
                </a:lnTo>
                <a:lnTo>
                  <a:pt x="1656" y="14455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5" name="Shape 2885"/>
          <p:cNvSpPr/>
          <p:nvPr/>
        </p:nvSpPr>
        <p:spPr>
          <a:xfrm>
            <a:off x="9842580" y="2694494"/>
            <a:ext cx="37442" cy="40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8" y="21600"/>
                </a:moveTo>
                <a:lnTo>
                  <a:pt x="0" y="21327"/>
                </a:lnTo>
                <a:lnTo>
                  <a:pt x="0" y="15311"/>
                </a:lnTo>
                <a:lnTo>
                  <a:pt x="9516" y="15585"/>
                </a:lnTo>
                <a:lnTo>
                  <a:pt x="15407" y="0"/>
                </a:lnTo>
                <a:lnTo>
                  <a:pt x="21600" y="1777"/>
                </a:lnTo>
                <a:lnTo>
                  <a:pt x="14048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6" name="Shape 2886"/>
          <p:cNvSpPr/>
          <p:nvPr/>
        </p:nvSpPr>
        <p:spPr>
          <a:xfrm>
            <a:off x="9827728" y="2694494"/>
            <a:ext cx="168833" cy="134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3185" y="21600"/>
                </a:lnTo>
                <a:lnTo>
                  <a:pt x="10833" y="10157"/>
                </a:lnTo>
                <a:lnTo>
                  <a:pt x="8448" y="21600"/>
                </a:lnTo>
                <a:lnTo>
                  <a:pt x="0" y="21600"/>
                </a:lnTo>
                <a:lnTo>
                  <a:pt x="1524" y="0"/>
                </a:lnTo>
                <a:lnTo>
                  <a:pt x="2948" y="166"/>
                </a:lnTo>
                <a:lnTo>
                  <a:pt x="1590" y="19817"/>
                </a:lnTo>
                <a:lnTo>
                  <a:pt x="7454" y="19817"/>
                </a:lnTo>
                <a:lnTo>
                  <a:pt x="10833" y="4478"/>
                </a:lnTo>
                <a:lnTo>
                  <a:pt x="14179" y="19817"/>
                </a:lnTo>
                <a:lnTo>
                  <a:pt x="20043" y="19817"/>
                </a:lnTo>
                <a:lnTo>
                  <a:pt x="18685" y="166"/>
                </a:lnTo>
                <a:lnTo>
                  <a:pt x="20109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7" name="Shape 2887"/>
          <p:cNvSpPr/>
          <p:nvPr/>
        </p:nvSpPr>
        <p:spPr>
          <a:xfrm>
            <a:off x="9946549" y="2694494"/>
            <a:ext cx="36304" cy="40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53" y="21600"/>
                </a:moveTo>
                <a:lnTo>
                  <a:pt x="0" y="1777"/>
                </a:lnTo>
                <a:lnTo>
                  <a:pt x="6128" y="0"/>
                </a:lnTo>
                <a:lnTo>
                  <a:pt x="12102" y="15585"/>
                </a:lnTo>
                <a:lnTo>
                  <a:pt x="21600" y="15311"/>
                </a:lnTo>
                <a:lnTo>
                  <a:pt x="21600" y="21327"/>
                </a:lnTo>
                <a:lnTo>
                  <a:pt x="735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8" name="Shape 2888"/>
          <p:cNvSpPr/>
          <p:nvPr/>
        </p:nvSpPr>
        <p:spPr>
          <a:xfrm>
            <a:off x="8952563" y="3110368"/>
            <a:ext cx="87715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9" y="21600"/>
                </a:moveTo>
                <a:lnTo>
                  <a:pt x="3451" y="21600"/>
                </a:lnTo>
                <a:lnTo>
                  <a:pt x="0" y="0"/>
                </a:lnTo>
                <a:lnTo>
                  <a:pt x="21600" y="0"/>
                </a:lnTo>
                <a:lnTo>
                  <a:pt x="18149" y="21600"/>
                </a:lnTo>
                <a:close/>
                <a:moveTo>
                  <a:pt x="5688" y="17300"/>
                </a:moveTo>
                <a:lnTo>
                  <a:pt x="15912" y="17300"/>
                </a:lnTo>
                <a:lnTo>
                  <a:pt x="17957" y="4300"/>
                </a:lnTo>
                <a:lnTo>
                  <a:pt x="3643" y="4300"/>
                </a:lnTo>
                <a:lnTo>
                  <a:pt x="5688" y="17300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89" name="Shape 2889"/>
          <p:cNvSpPr/>
          <p:nvPr/>
        </p:nvSpPr>
        <p:spPr>
          <a:xfrm>
            <a:off x="8949135" y="3176634"/>
            <a:ext cx="91141" cy="113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16604"/>
                </a:lnTo>
                <a:lnTo>
                  <a:pt x="4135" y="0"/>
                </a:lnTo>
                <a:lnTo>
                  <a:pt x="6789" y="392"/>
                </a:lnTo>
                <a:lnTo>
                  <a:pt x="2962" y="15576"/>
                </a:lnTo>
                <a:lnTo>
                  <a:pt x="10800" y="19053"/>
                </a:lnTo>
                <a:lnTo>
                  <a:pt x="18699" y="15576"/>
                </a:lnTo>
                <a:lnTo>
                  <a:pt x="16169" y="294"/>
                </a:lnTo>
                <a:lnTo>
                  <a:pt x="18823" y="98"/>
                </a:lnTo>
                <a:lnTo>
                  <a:pt x="21600" y="16604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0" name="Shape 2890"/>
          <p:cNvSpPr/>
          <p:nvPr/>
        </p:nvSpPr>
        <p:spPr>
          <a:xfrm>
            <a:off x="8976555" y="3222335"/>
            <a:ext cx="35162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887"/>
                </a:moveTo>
                <a:lnTo>
                  <a:pt x="1104" y="21600"/>
                </a:lnTo>
                <a:lnTo>
                  <a:pt x="0" y="7087"/>
                </a:lnTo>
                <a:lnTo>
                  <a:pt x="20496" y="0"/>
                </a:lnTo>
                <a:lnTo>
                  <a:pt x="21600" y="14175"/>
                </a:lnTo>
                <a:lnTo>
                  <a:pt x="11352" y="17887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1" name="Shape 2891"/>
          <p:cNvSpPr/>
          <p:nvPr/>
        </p:nvSpPr>
        <p:spPr>
          <a:xfrm>
            <a:off x="8976555" y="3245185"/>
            <a:ext cx="35162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945"/>
                </a:moveTo>
                <a:lnTo>
                  <a:pt x="1104" y="21600"/>
                </a:lnTo>
                <a:lnTo>
                  <a:pt x="0" y="7311"/>
                </a:lnTo>
                <a:lnTo>
                  <a:pt x="20496" y="0"/>
                </a:lnTo>
                <a:lnTo>
                  <a:pt x="21600" y="14289"/>
                </a:lnTo>
                <a:lnTo>
                  <a:pt x="11352" y="179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2" name="Shape 2892"/>
          <p:cNvSpPr/>
          <p:nvPr/>
        </p:nvSpPr>
        <p:spPr>
          <a:xfrm>
            <a:off x="8976555" y="3199484"/>
            <a:ext cx="35162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52" y="17945"/>
                </a:moveTo>
                <a:lnTo>
                  <a:pt x="1104" y="21600"/>
                </a:lnTo>
                <a:lnTo>
                  <a:pt x="0" y="7311"/>
                </a:lnTo>
                <a:lnTo>
                  <a:pt x="20496" y="0"/>
                </a:lnTo>
                <a:lnTo>
                  <a:pt x="21600" y="14289"/>
                </a:lnTo>
                <a:lnTo>
                  <a:pt x="11352" y="179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3" name="Shape 2893"/>
          <p:cNvSpPr/>
          <p:nvPr/>
        </p:nvSpPr>
        <p:spPr>
          <a:xfrm>
            <a:off x="10282448" y="2672786"/>
            <a:ext cx="179116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42" y="14289"/>
                </a:moveTo>
                <a:lnTo>
                  <a:pt x="20258" y="14289"/>
                </a:lnTo>
                <a:lnTo>
                  <a:pt x="20258" y="7145"/>
                </a:lnTo>
                <a:lnTo>
                  <a:pt x="1342" y="7145"/>
                </a:lnTo>
                <a:lnTo>
                  <a:pt x="1342" y="14289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4" name="Shape 2894"/>
          <p:cNvSpPr/>
          <p:nvPr/>
        </p:nvSpPr>
        <p:spPr>
          <a:xfrm>
            <a:off x="10282448" y="2718487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29" y="21600"/>
                </a:moveTo>
                <a:lnTo>
                  <a:pt x="8771" y="21600"/>
                </a:lnTo>
                <a:lnTo>
                  <a:pt x="8771" y="18916"/>
                </a:lnTo>
                <a:cubicBezTo>
                  <a:pt x="8771" y="12111"/>
                  <a:pt x="6087" y="6742"/>
                  <a:pt x="2716" y="6742"/>
                </a:cubicBezTo>
                <a:lnTo>
                  <a:pt x="0" y="6742"/>
                </a:lnTo>
                <a:lnTo>
                  <a:pt x="0" y="0"/>
                </a:lnTo>
                <a:lnTo>
                  <a:pt x="1342" y="0"/>
                </a:lnTo>
                <a:lnTo>
                  <a:pt x="1342" y="4058"/>
                </a:lnTo>
                <a:lnTo>
                  <a:pt x="2716" y="4058"/>
                </a:lnTo>
                <a:cubicBezTo>
                  <a:pt x="6805" y="4058"/>
                  <a:pt x="10113" y="10675"/>
                  <a:pt x="10113" y="18916"/>
                </a:cubicBezTo>
                <a:lnTo>
                  <a:pt x="11487" y="18916"/>
                </a:lnTo>
                <a:cubicBezTo>
                  <a:pt x="11487" y="10675"/>
                  <a:pt x="14795" y="4058"/>
                  <a:pt x="18916" y="4058"/>
                </a:cubicBezTo>
                <a:lnTo>
                  <a:pt x="20258" y="4058"/>
                </a:lnTo>
                <a:lnTo>
                  <a:pt x="20258" y="0"/>
                </a:lnTo>
                <a:lnTo>
                  <a:pt x="21600" y="0"/>
                </a:lnTo>
                <a:lnTo>
                  <a:pt x="21600" y="6742"/>
                </a:lnTo>
                <a:lnTo>
                  <a:pt x="18916" y="6742"/>
                </a:lnTo>
                <a:cubicBezTo>
                  <a:pt x="15513" y="6742"/>
                  <a:pt x="12829" y="12111"/>
                  <a:pt x="12829" y="18916"/>
                </a:cubicBezTo>
                <a:lnTo>
                  <a:pt x="1282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5" name="Shape 2895"/>
          <p:cNvSpPr/>
          <p:nvPr/>
        </p:nvSpPr>
        <p:spPr>
          <a:xfrm>
            <a:off x="10741737" y="2684211"/>
            <a:ext cx="17911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15420"/>
                </a:lnTo>
                <a:lnTo>
                  <a:pt x="4401" y="10800"/>
                </a:lnTo>
                <a:lnTo>
                  <a:pt x="4994" y="13235"/>
                </a:lnTo>
                <a:lnTo>
                  <a:pt x="1373" y="17043"/>
                </a:lnTo>
                <a:lnTo>
                  <a:pt x="1373" y="18916"/>
                </a:lnTo>
                <a:lnTo>
                  <a:pt x="20258" y="18916"/>
                </a:lnTo>
                <a:lnTo>
                  <a:pt x="20258" y="2684"/>
                </a:lnTo>
                <a:lnTo>
                  <a:pt x="13984" y="2684"/>
                </a:lnTo>
                <a:lnTo>
                  <a:pt x="13453" y="5806"/>
                </a:lnTo>
                <a:lnTo>
                  <a:pt x="12236" y="4994"/>
                </a:lnTo>
                <a:lnTo>
                  <a:pt x="13047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6" name="Shape 2896"/>
          <p:cNvSpPr/>
          <p:nvPr/>
        </p:nvSpPr>
        <p:spPr>
          <a:xfrm>
            <a:off x="10781726" y="2709347"/>
            <a:ext cx="30587" cy="30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31" y="18854"/>
                </a:moveTo>
                <a:lnTo>
                  <a:pt x="16062" y="21600"/>
                </a:lnTo>
                <a:lnTo>
                  <a:pt x="0" y="5675"/>
                </a:lnTo>
                <a:lnTo>
                  <a:pt x="5538" y="0"/>
                </a:lnTo>
                <a:lnTo>
                  <a:pt x="21600" y="15925"/>
                </a:lnTo>
                <a:lnTo>
                  <a:pt x="18831" y="18854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7" name="Shape 2897"/>
          <p:cNvSpPr/>
          <p:nvPr/>
        </p:nvSpPr>
        <p:spPr>
          <a:xfrm>
            <a:off x="10810288" y="2703634"/>
            <a:ext cx="30589" cy="30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1" y="18831"/>
                </a:moveTo>
                <a:lnTo>
                  <a:pt x="15925" y="21600"/>
                </a:lnTo>
                <a:lnTo>
                  <a:pt x="0" y="5538"/>
                </a:lnTo>
                <a:lnTo>
                  <a:pt x="5492" y="0"/>
                </a:lnTo>
                <a:lnTo>
                  <a:pt x="21600" y="16062"/>
                </a:lnTo>
                <a:lnTo>
                  <a:pt x="18671" y="1883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8" name="Shape 2898"/>
          <p:cNvSpPr/>
          <p:nvPr/>
        </p:nvSpPr>
        <p:spPr>
          <a:xfrm>
            <a:off x="10741737" y="2784753"/>
            <a:ext cx="17911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899" name="Shape 2899"/>
          <p:cNvSpPr/>
          <p:nvPr/>
        </p:nvSpPr>
        <p:spPr>
          <a:xfrm>
            <a:off x="8903436" y="2672786"/>
            <a:ext cx="181401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3" y="21600"/>
                </a:moveTo>
                <a:lnTo>
                  <a:pt x="987" y="21600"/>
                </a:lnTo>
                <a:lnTo>
                  <a:pt x="0" y="16382"/>
                </a:lnTo>
                <a:lnTo>
                  <a:pt x="9874" y="9983"/>
                </a:lnTo>
                <a:lnTo>
                  <a:pt x="10399" y="11753"/>
                </a:lnTo>
                <a:lnTo>
                  <a:pt x="1605" y="17471"/>
                </a:lnTo>
                <a:lnTo>
                  <a:pt x="2006" y="19603"/>
                </a:lnTo>
                <a:lnTo>
                  <a:pt x="19625" y="19603"/>
                </a:lnTo>
                <a:lnTo>
                  <a:pt x="20026" y="17380"/>
                </a:lnTo>
                <a:lnTo>
                  <a:pt x="10152" y="8440"/>
                </a:lnTo>
                <a:lnTo>
                  <a:pt x="10152" y="5899"/>
                </a:lnTo>
                <a:lnTo>
                  <a:pt x="10800" y="5899"/>
                </a:lnTo>
                <a:cubicBezTo>
                  <a:pt x="11541" y="5899"/>
                  <a:pt x="12127" y="4946"/>
                  <a:pt x="12127" y="3903"/>
                </a:cubicBezTo>
                <a:cubicBezTo>
                  <a:pt x="12127" y="2813"/>
                  <a:pt x="11541" y="1951"/>
                  <a:pt x="10800" y="1951"/>
                </a:cubicBezTo>
                <a:cubicBezTo>
                  <a:pt x="10059" y="1951"/>
                  <a:pt x="9473" y="2859"/>
                  <a:pt x="9473" y="3903"/>
                </a:cubicBezTo>
                <a:lnTo>
                  <a:pt x="8146" y="3903"/>
                </a:lnTo>
                <a:cubicBezTo>
                  <a:pt x="8146" y="1770"/>
                  <a:pt x="9350" y="0"/>
                  <a:pt x="10800" y="0"/>
                </a:cubicBezTo>
                <a:cubicBezTo>
                  <a:pt x="12281" y="0"/>
                  <a:pt x="13485" y="1770"/>
                  <a:pt x="13485" y="3903"/>
                </a:cubicBezTo>
                <a:cubicBezTo>
                  <a:pt x="13485" y="5582"/>
                  <a:pt x="12744" y="6943"/>
                  <a:pt x="11818" y="7533"/>
                </a:cubicBezTo>
                <a:lnTo>
                  <a:pt x="21600" y="16472"/>
                </a:lnTo>
                <a:lnTo>
                  <a:pt x="2061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0" name="Shape 2900"/>
          <p:cNvSpPr/>
          <p:nvPr/>
        </p:nvSpPr>
        <p:spPr>
          <a:xfrm>
            <a:off x="9381005" y="3222335"/>
            <a:ext cx="6715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98"/>
                  <a:pt x="0" y="10800"/>
                </a:cubicBezTo>
                <a:cubicBezTo>
                  <a:pt x="0" y="4902"/>
                  <a:pt x="4902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12" y="3572"/>
                  <a:pt x="3655" y="6812"/>
                  <a:pt x="3655" y="10800"/>
                </a:cubicBezTo>
                <a:cubicBezTo>
                  <a:pt x="3655" y="14788"/>
                  <a:pt x="6812" y="17945"/>
                  <a:pt x="10800" y="17945"/>
                </a:cubicBezTo>
                <a:cubicBezTo>
                  <a:pt x="14788" y="17945"/>
                  <a:pt x="18028" y="14788"/>
                  <a:pt x="18028" y="10800"/>
                </a:cubicBezTo>
                <a:cubicBezTo>
                  <a:pt x="18028" y="6812"/>
                  <a:pt x="14788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1" name="Shape 2901"/>
          <p:cNvSpPr/>
          <p:nvPr/>
        </p:nvSpPr>
        <p:spPr>
          <a:xfrm>
            <a:off x="9458696" y="3222335"/>
            <a:ext cx="6715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698"/>
                  <a:pt x="0" y="10800"/>
                </a:cubicBezTo>
                <a:cubicBezTo>
                  <a:pt x="0" y="4902"/>
                  <a:pt x="4818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12" y="3572"/>
                  <a:pt x="3572" y="6812"/>
                  <a:pt x="3572" y="10800"/>
                </a:cubicBezTo>
                <a:cubicBezTo>
                  <a:pt x="3572" y="14788"/>
                  <a:pt x="6812" y="17945"/>
                  <a:pt x="10800" y="17945"/>
                </a:cubicBezTo>
                <a:cubicBezTo>
                  <a:pt x="14705" y="17945"/>
                  <a:pt x="17945" y="14788"/>
                  <a:pt x="17945" y="10800"/>
                </a:cubicBezTo>
                <a:cubicBezTo>
                  <a:pt x="17945" y="6812"/>
                  <a:pt x="14705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2" name="Shape 2902"/>
          <p:cNvSpPr/>
          <p:nvPr/>
        </p:nvSpPr>
        <p:spPr>
          <a:xfrm>
            <a:off x="9403855" y="3112653"/>
            <a:ext cx="48869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32" y="20686"/>
                </a:moveTo>
                <a:lnTo>
                  <a:pt x="17349" y="21600"/>
                </a:lnTo>
                <a:lnTo>
                  <a:pt x="0" y="1911"/>
                </a:lnTo>
                <a:lnTo>
                  <a:pt x="4251" y="0"/>
                </a:lnTo>
                <a:lnTo>
                  <a:pt x="21600" y="19689"/>
                </a:lnTo>
                <a:lnTo>
                  <a:pt x="19532" y="20686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3" name="Shape 2903"/>
          <p:cNvSpPr/>
          <p:nvPr/>
        </p:nvSpPr>
        <p:spPr>
          <a:xfrm>
            <a:off x="9455269" y="3112653"/>
            <a:ext cx="47730" cy="67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90" y="11752"/>
                </a:moveTo>
                <a:lnTo>
                  <a:pt x="4297" y="21600"/>
                </a:lnTo>
                <a:lnTo>
                  <a:pt x="0" y="19697"/>
                </a:lnTo>
                <a:lnTo>
                  <a:pt x="17303" y="0"/>
                </a:lnTo>
                <a:lnTo>
                  <a:pt x="21600" y="1903"/>
                </a:lnTo>
                <a:lnTo>
                  <a:pt x="12890" y="11752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4" name="Shape 2904"/>
          <p:cNvSpPr/>
          <p:nvPr/>
        </p:nvSpPr>
        <p:spPr>
          <a:xfrm>
            <a:off x="9436988" y="3188059"/>
            <a:ext cx="32879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21600"/>
                </a:moveTo>
                <a:cubicBezTo>
                  <a:pt x="4688" y="21600"/>
                  <a:pt x="0" y="16782"/>
                  <a:pt x="0" y="10800"/>
                </a:cubicBezTo>
                <a:cubicBezTo>
                  <a:pt x="0" y="4652"/>
                  <a:pt x="4521" y="0"/>
                  <a:pt x="10716" y="0"/>
                </a:cubicBezTo>
                <a:cubicBezTo>
                  <a:pt x="16744" y="0"/>
                  <a:pt x="21600" y="4652"/>
                  <a:pt x="21600" y="10800"/>
                </a:cubicBezTo>
                <a:cubicBezTo>
                  <a:pt x="21600" y="16782"/>
                  <a:pt x="16912" y="21600"/>
                  <a:pt x="10716" y="21600"/>
                </a:cubicBezTo>
                <a:close/>
                <a:moveTo>
                  <a:pt x="10716" y="7311"/>
                </a:moveTo>
                <a:cubicBezTo>
                  <a:pt x="8540" y="7311"/>
                  <a:pt x="7200" y="8640"/>
                  <a:pt x="7200" y="10800"/>
                </a:cubicBezTo>
                <a:cubicBezTo>
                  <a:pt x="7200" y="12960"/>
                  <a:pt x="8540" y="14455"/>
                  <a:pt x="10716" y="14455"/>
                </a:cubicBezTo>
                <a:cubicBezTo>
                  <a:pt x="12893" y="14455"/>
                  <a:pt x="14400" y="12960"/>
                  <a:pt x="14400" y="10800"/>
                </a:cubicBezTo>
                <a:cubicBezTo>
                  <a:pt x="14400" y="8640"/>
                  <a:pt x="12893" y="7311"/>
                  <a:pt x="10716" y="731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5" name="Shape 2905"/>
          <p:cNvSpPr/>
          <p:nvPr/>
        </p:nvSpPr>
        <p:spPr>
          <a:xfrm>
            <a:off x="9363868" y="3602791"/>
            <a:ext cx="179117" cy="11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573" y="21600"/>
                </a:lnTo>
                <a:lnTo>
                  <a:pt x="17573" y="19450"/>
                </a:lnTo>
                <a:lnTo>
                  <a:pt x="20258" y="19450"/>
                </a:lnTo>
                <a:lnTo>
                  <a:pt x="20258" y="2150"/>
                </a:lnTo>
                <a:lnTo>
                  <a:pt x="1373" y="2150"/>
                </a:lnTo>
                <a:lnTo>
                  <a:pt x="1373" y="19450"/>
                </a:lnTo>
                <a:lnTo>
                  <a:pt x="4058" y="19450"/>
                </a:lnTo>
                <a:lnTo>
                  <a:pt x="4058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6" name="Shape 2906"/>
          <p:cNvSpPr/>
          <p:nvPr/>
        </p:nvSpPr>
        <p:spPr>
          <a:xfrm>
            <a:off x="9408425" y="3681625"/>
            <a:ext cx="89999" cy="67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747" y="0"/>
                </a:lnTo>
                <a:lnTo>
                  <a:pt x="2747" y="18014"/>
                </a:lnTo>
                <a:lnTo>
                  <a:pt x="18916" y="18014"/>
                </a:lnTo>
                <a:lnTo>
                  <a:pt x="18916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7" name="Shape 2907"/>
          <p:cNvSpPr/>
          <p:nvPr/>
        </p:nvSpPr>
        <p:spPr>
          <a:xfrm>
            <a:off x="9386718" y="3625641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8" name="Shape 2908"/>
          <p:cNvSpPr/>
          <p:nvPr/>
        </p:nvSpPr>
        <p:spPr>
          <a:xfrm>
            <a:off x="9408425" y="3625641"/>
            <a:ext cx="11172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09" name="Shape 2909"/>
          <p:cNvSpPr/>
          <p:nvPr/>
        </p:nvSpPr>
        <p:spPr>
          <a:xfrm>
            <a:off x="9408425" y="3569658"/>
            <a:ext cx="89999" cy="22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916" y="21600"/>
                </a:lnTo>
                <a:lnTo>
                  <a:pt x="18916" y="10676"/>
                </a:lnTo>
                <a:lnTo>
                  <a:pt x="2747" y="10676"/>
                </a:lnTo>
                <a:lnTo>
                  <a:pt x="274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0" name="Shape 2910"/>
          <p:cNvSpPr/>
          <p:nvPr/>
        </p:nvSpPr>
        <p:spPr>
          <a:xfrm>
            <a:off x="9431276" y="3714757"/>
            <a:ext cx="50015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1" name="Shape 2911"/>
          <p:cNvSpPr/>
          <p:nvPr/>
        </p:nvSpPr>
        <p:spPr>
          <a:xfrm>
            <a:off x="9431276" y="3693050"/>
            <a:ext cx="50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5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7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2" name="Shape 2912"/>
          <p:cNvSpPr/>
          <p:nvPr/>
        </p:nvSpPr>
        <p:spPr>
          <a:xfrm>
            <a:off x="9839468" y="3165209"/>
            <a:ext cx="145417" cy="12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69" h="21600" extrusionOk="0">
                <a:moveTo>
                  <a:pt x="9865" y="21600"/>
                </a:moveTo>
                <a:cubicBezTo>
                  <a:pt x="7348" y="21600"/>
                  <a:pt x="4797" y="20340"/>
                  <a:pt x="2910" y="17910"/>
                </a:cubicBezTo>
                <a:cubicBezTo>
                  <a:pt x="-970" y="12915"/>
                  <a:pt x="-970" y="4950"/>
                  <a:pt x="2910" y="0"/>
                </a:cubicBezTo>
                <a:lnTo>
                  <a:pt x="3958" y="1350"/>
                </a:lnTo>
                <a:cubicBezTo>
                  <a:pt x="708" y="5535"/>
                  <a:pt x="708" y="12330"/>
                  <a:pt x="3958" y="16515"/>
                </a:cubicBezTo>
                <a:cubicBezTo>
                  <a:pt x="7209" y="20700"/>
                  <a:pt x="12486" y="20700"/>
                  <a:pt x="15702" y="16515"/>
                </a:cubicBezTo>
                <a:cubicBezTo>
                  <a:pt x="18952" y="12330"/>
                  <a:pt x="18952" y="5535"/>
                  <a:pt x="15702" y="1350"/>
                </a:cubicBezTo>
                <a:lnTo>
                  <a:pt x="16785" y="0"/>
                </a:lnTo>
                <a:cubicBezTo>
                  <a:pt x="20630" y="4950"/>
                  <a:pt x="20630" y="12915"/>
                  <a:pt x="16785" y="17910"/>
                </a:cubicBezTo>
                <a:cubicBezTo>
                  <a:pt x="14898" y="20340"/>
                  <a:pt x="12347" y="21600"/>
                  <a:pt x="9865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3" name="Shape 2913"/>
          <p:cNvSpPr/>
          <p:nvPr/>
        </p:nvSpPr>
        <p:spPr>
          <a:xfrm>
            <a:off x="9860861" y="3130934"/>
            <a:ext cx="102569" cy="6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7" y="21600"/>
                </a:moveTo>
                <a:lnTo>
                  <a:pt x="0" y="5236"/>
                </a:lnTo>
                <a:lnTo>
                  <a:pt x="1523" y="0"/>
                </a:lnTo>
                <a:lnTo>
                  <a:pt x="3645" y="1590"/>
                </a:lnTo>
                <a:lnTo>
                  <a:pt x="2938" y="4395"/>
                </a:lnTo>
                <a:lnTo>
                  <a:pt x="10827" y="16364"/>
                </a:lnTo>
                <a:lnTo>
                  <a:pt x="18771" y="4395"/>
                </a:lnTo>
                <a:lnTo>
                  <a:pt x="17955" y="1590"/>
                </a:lnTo>
                <a:lnTo>
                  <a:pt x="20077" y="0"/>
                </a:lnTo>
                <a:lnTo>
                  <a:pt x="21600" y="5236"/>
                </a:lnTo>
                <a:lnTo>
                  <a:pt x="1082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4" name="Shape 2914"/>
          <p:cNvSpPr/>
          <p:nvPr/>
        </p:nvSpPr>
        <p:spPr>
          <a:xfrm>
            <a:off x="9873428" y="3110368"/>
            <a:ext cx="78574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72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5" name="Shape 2915"/>
          <p:cNvSpPr/>
          <p:nvPr/>
        </p:nvSpPr>
        <p:spPr>
          <a:xfrm>
            <a:off x="9896279" y="3132076"/>
            <a:ext cx="34015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6" name="Shape 2916"/>
          <p:cNvSpPr/>
          <p:nvPr/>
        </p:nvSpPr>
        <p:spPr>
          <a:xfrm>
            <a:off x="10741737" y="1737069"/>
            <a:ext cx="17911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87" y="21600"/>
                </a:moveTo>
                <a:cubicBezTo>
                  <a:pt x="14265" y="21600"/>
                  <a:pt x="12173" y="16824"/>
                  <a:pt x="12173" y="10836"/>
                </a:cubicBezTo>
                <a:lnTo>
                  <a:pt x="13516" y="10836"/>
                </a:lnTo>
                <a:cubicBezTo>
                  <a:pt x="13516" y="15113"/>
                  <a:pt x="14983" y="18535"/>
                  <a:pt x="16887" y="18535"/>
                </a:cubicBezTo>
                <a:cubicBezTo>
                  <a:pt x="18791" y="18535"/>
                  <a:pt x="20258" y="15113"/>
                  <a:pt x="20258" y="10836"/>
                </a:cubicBezTo>
                <a:cubicBezTo>
                  <a:pt x="20258" y="6487"/>
                  <a:pt x="18791" y="3137"/>
                  <a:pt x="16887" y="3137"/>
                </a:cubicBezTo>
                <a:lnTo>
                  <a:pt x="4745" y="3137"/>
                </a:lnTo>
                <a:cubicBezTo>
                  <a:pt x="2840" y="3137"/>
                  <a:pt x="1373" y="6487"/>
                  <a:pt x="1373" y="10836"/>
                </a:cubicBezTo>
                <a:cubicBezTo>
                  <a:pt x="1373" y="15113"/>
                  <a:pt x="2872" y="18535"/>
                  <a:pt x="4745" y="18535"/>
                </a:cubicBezTo>
                <a:cubicBezTo>
                  <a:pt x="6649" y="18535"/>
                  <a:pt x="8116" y="15113"/>
                  <a:pt x="8116" y="10836"/>
                </a:cubicBezTo>
                <a:lnTo>
                  <a:pt x="9458" y="10836"/>
                </a:lnTo>
                <a:cubicBezTo>
                  <a:pt x="9458" y="16824"/>
                  <a:pt x="7398" y="21600"/>
                  <a:pt x="4745" y="21600"/>
                </a:cubicBezTo>
                <a:cubicBezTo>
                  <a:pt x="2123" y="21600"/>
                  <a:pt x="0" y="16824"/>
                  <a:pt x="0" y="10836"/>
                </a:cubicBezTo>
                <a:cubicBezTo>
                  <a:pt x="0" y="4776"/>
                  <a:pt x="2091" y="0"/>
                  <a:pt x="4745" y="0"/>
                </a:cubicBezTo>
                <a:lnTo>
                  <a:pt x="16887" y="0"/>
                </a:lnTo>
                <a:cubicBezTo>
                  <a:pt x="19509" y="0"/>
                  <a:pt x="21600" y="4776"/>
                  <a:pt x="21600" y="10836"/>
                </a:cubicBezTo>
                <a:cubicBezTo>
                  <a:pt x="21600" y="16824"/>
                  <a:pt x="19509" y="21600"/>
                  <a:pt x="1688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7" name="Shape 2917"/>
          <p:cNvSpPr/>
          <p:nvPr/>
        </p:nvSpPr>
        <p:spPr>
          <a:xfrm>
            <a:off x="10820571" y="1804477"/>
            <a:ext cx="2259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67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8" name="Shape 2918"/>
          <p:cNvSpPr/>
          <p:nvPr/>
        </p:nvSpPr>
        <p:spPr>
          <a:xfrm>
            <a:off x="10774870" y="182732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19" name="Shape 2919"/>
          <p:cNvSpPr/>
          <p:nvPr/>
        </p:nvSpPr>
        <p:spPr>
          <a:xfrm>
            <a:off x="10809146" y="182732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0" name="Shape 2920"/>
          <p:cNvSpPr/>
          <p:nvPr/>
        </p:nvSpPr>
        <p:spPr>
          <a:xfrm>
            <a:off x="10842279" y="1827327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1" name="Shape 2921"/>
          <p:cNvSpPr/>
          <p:nvPr/>
        </p:nvSpPr>
        <p:spPr>
          <a:xfrm>
            <a:off x="10876554" y="1827327"/>
            <a:ext cx="11172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2" name="Shape 2922"/>
          <p:cNvSpPr/>
          <p:nvPr/>
        </p:nvSpPr>
        <p:spPr>
          <a:xfrm>
            <a:off x="10764587" y="1759919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9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289" y="17280"/>
                  <a:pt x="1428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3" name="Shape 2923"/>
          <p:cNvSpPr/>
          <p:nvPr/>
        </p:nvSpPr>
        <p:spPr>
          <a:xfrm>
            <a:off x="10865128" y="1759919"/>
            <a:ext cx="16879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22" y="21600"/>
                </a:moveTo>
                <a:lnTo>
                  <a:pt x="0" y="21600"/>
                </a:lnTo>
                <a:cubicBezTo>
                  <a:pt x="0" y="9305"/>
                  <a:pt x="9305" y="0"/>
                  <a:pt x="21600" y="0"/>
                </a:cubicBezTo>
                <a:lnTo>
                  <a:pt x="21600" y="14289"/>
                </a:lnTo>
                <a:cubicBezTo>
                  <a:pt x="17280" y="14289"/>
                  <a:pt x="14622" y="17280"/>
                  <a:pt x="1462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4" name="Shape 2924"/>
          <p:cNvSpPr/>
          <p:nvPr/>
        </p:nvSpPr>
        <p:spPr>
          <a:xfrm>
            <a:off x="10770300" y="3166351"/>
            <a:ext cx="123134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790"/>
                  <a:pt x="0" y="10800"/>
                </a:cubicBezTo>
                <a:lnTo>
                  <a:pt x="0" y="0"/>
                </a:lnTo>
                <a:lnTo>
                  <a:pt x="1997" y="0"/>
                </a:lnTo>
                <a:lnTo>
                  <a:pt x="1997" y="10800"/>
                </a:lnTo>
                <a:cubicBezTo>
                  <a:pt x="1997" y="15701"/>
                  <a:pt x="5899" y="19603"/>
                  <a:pt x="10800" y="19603"/>
                </a:cubicBezTo>
                <a:cubicBezTo>
                  <a:pt x="15701" y="19603"/>
                  <a:pt x="19649" y="15701"/>
                  <a:pt x="19649" y="10800"/>
                </a:cubicBezTo>
                <a:lnTo>
                  <a:pt x="1964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6790"/>
                  <a:pt x="1679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5" name="Shape 2925"/>
          <p:cNvSpPr/>
          <p:nvPr/>
        </p:nvSpPr>
        <p:spPr>
          <a:xfrm>
            <a:off x="10803433" y="3166351"/>
            <a:ext cx="5572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8603"/>
                  <a:pt x="0" y="14858"/>
                </a:cubicBezTo>
                <a:lnTo>
                  <a:pt x="0" y="0"/>
                </a:lnTo>
                <a:lnTo>
                  <a:pt x="4300" y="0"/>
                </a:lnTo>
                <a:lnTo>
                  <a:pt x="4300" y="14858"/>
                </a:lnTo>
                <a:cubicBezTo>
                  <a:pt x="4300" y="17168"/>
                  <a:pt x="7200" y="18916"/>
                  <a:pt x="10800" y="18916"/>
                </a:cubicBezTo>
                <a:cubicBezTo>
                  <a:pt x="14500" y="18916"/>
                  <a:pt x="17300" y="17168"/>
                  <a:pt x="17300" y="14858"/>
                </a:cubicBezTo>
                <a:lnTo>
                  <a:pt x="17300" y="0"/>
                </a:lnTo>
                <a:lnTo>
                  <a:pt x="21600" y="0"/>
                </a:lnTo>
                <a:lnTo>
                  <a:pt x="21600" y="14858"/>
                </a:lnTo>
                <a:cubicBezTo>
                  <a:pt x="21600" y="18479"/>
                  <a:pt x="1690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6" name="Shape 2926"/>
          <p:cNvSpPr/>
          <p:nvPr/>
        </p:nvSpPr>
        <p:spPr>
          <a:xfrm>
            <a:off x="10770300" y="311036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494" y="16106"/>
                </a:moveTo>
                <a:lnTo>
                  <a:pt x="16231" y="16106"/>
                </a:lnTo>
                <a:lnTo>
                  <a:pt x="16231" y="5369"/>
                </a:lnTo>
                <a:lnTo>
                  <a:pt x="5494" y="5369"/>
                </a:lnTo>
                <a:lnTo>
                  <a:pt x="5494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7" name="Shape 2927"/>
          <p:cNvSpPr/>
          <p:nvPr/>
        </p:nvSpPr>
        <p:spPr>
          <a:xfrm>
            <a:off x="10847991" y="311036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5369" y="16106"/>
                </a:moveTo>
                <a:lnTo>
                  <a:pt x="16231" y="16106"/>
                </a:lnTo>
                <a:lnTo>
                  <a:pt x="16231" y="5369"/>
                </a:lnTo>
                <a:lnTo>
                  <a:pt x="5369" y="5369"/>
                </a:lnTo>
                <a:lnTo>
                  <a:pt x="5369" y="16106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8" name="Shape 2928"/>
          <p:cNvSpPr/>
          <p:nvPr/>
        </p:nvSpPr>
        <p:spPr>
          <a:xfrm>
            <a:off x="8937711" y="3631354"/>
            <a:ext cx="111708" cy="1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50" y="21600"/>
                  <a:pt x="0" y="16750"/>
                  <a:pt x="0" y="10800"/>
                </a:cubicBezTo>
                <a:cubicBezTo>
                  <a:pt x="0" y="4850"/>
                  <a:pt x="4850" y="0"/>
                  <a:pt x="10800" y="0"/>
                </a:cubicBezTo>
                <a:cubicBezTo>
                  <a:pt x="16750" y="0"/>
                  <a:pt x="21600" y="4850"/>
                  <a:pt x="21600" y="10800"/>
                </a:cubicBezTo>
                <a:cubicBezTo>
                  <a:pt x="21600" y="16750"/>
                  <a:pt x="16750" y="21600"/>
                  <a:pt x="10800" y="21600"/>
                </a:cubicBezTo>
                <a:close/>
                <a:moveTo>
                  <a:pt x="10800" y="2150"/>
                </a:moveTo>
                <a:cubicBezTo>
                  <a:pt x="6050" y="2150"/>
                  <a:pt x="2150" y="6050"/>
                  <a:pt x="2150" y="10800"/>
                </a:cubicBezTo>
                <a:cubicBezTo>
                  <a:pt x="2150" y="15550"/>
                  <a:pt x="6050" y="19450"/>
                  <a:pt x="10800" y="19450"/>
                </a:cubicBezTo>
                <a:cubicBezTo>
                  <a:pt x="15550" y="19450"/>
                  <a:pt x="19450" y="15550"/>
                  <a:pt x="19450" y="10800"/>
                </a:cubicBezTo>
                <a:cubicBezTo>
                  <a:pt x="19450" y="6050"/>
                  <a:pt x="15550" y="2150"/>
                  <a:pt x="10800" y="215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29" name="Shape 2929"/>
          <p:cNvSpPr/>
          <p:nvPr/>
        </p:nvSpPr>
        <p:spPr>
          <a:xfrm>
            <a:off x="8960561" y="3653062"/>
            <a:ext cx="34015" cy="34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11" y="21600"/>
                </a:moveTo>
                <a:lnTo>
                  <a:pt x="0" y="21600"/>
                </a:lnTo>
                <a:cubicBezTo>
                  <a:pt x="0" y="9803"/>
                  <a:pt x="9803" y="0"/>
                  <a:pt x="21600" y="0"/>
                </a:cubicBezTo>
                <a:lnTo>
                  <a:pt x="21600" y="7311"/>
                </a:lnTo>
                <a:cubicBezTo>
                  <a:pt x="13791" y="7311"/>
                  <a:pt x="7311" y="13791"/>
                  <a:pt x="731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0" name="Shape 2930"/>
          <p:cNvSpPr/>
          <p:nvPr/>
        </p:nvSpPr>
        <p:spPr>
          <a:xfrm>
            <a:off x="8976555" y="3602791"/>
            <a:ext cx="34014" cy="225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455" y="21600"/>
                </a:lnTo>
                <a:lnTo>
                  <a:pt x="14455" y="10800"/>
                </a:lnTo>
                <a:lnTo>
                  <a:pt x="7311" y="10800"/>
                </a:lnTo>
                <a:lnTo>
                  <a:pt x="7311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1" name="Shape 2931"/>
          <p:cNvSpPr/>
          <p:nvPr/>
        </p:nvSpPr>
        <p:spPr>
          <a:xfrm>
            <a:off x="8987981" y="3592509"/>
            <a:ext cx="11166" cy="16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2" name="Shape 2932"/>
          <p:cNvSpPr/>
          <p:nvPr/>
        </p:nvSpPr>
        <p:spPr>
          <a:xfrm>
            <a:off x="8987981" y="3575371"/>
            <a:ext cx="16875" cy="16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12" y="21600"/>
                </a:moveTo>
                <a:lnTo>
                  <a:pt x="0" y="21600"/>
                </a:lnTo>
                <a:cubicBezTo>
                  <a:pt x="0" y="9305"/>
                  <a:pt x="9450" y="0"/>
                  <a:pt x="21600" y="0"/>
                </a:cubicBezTo>
                <a:lnTo>
                  <a:pt x="21600" y="14289"/>
                </a:lnTo>
                <a:cubicBezTo>
                  <a:pt x="17212" y="14289"/>
                  <a:pt x="14512" y="17280"/>
                  <a:pt x="1451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3" name="Shape 2933"/>
          <p:cNvSpPr/>
          <p:nvPr/>
        </p:nvSpPr>
        <p:spPr>
          <a:xfrm>
            <a:off x="9846008" y="4488238"/>
            <a:ext cx="11166" cy="17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4" name="Shape 2934"/>
          <p:cNvSpPr/>
          <p:nvPr/>
        </p:nvSpPr>
        <p:spPr>
          <a:xfrm>
            <a:off x="9871142" y="4500397"/>
            <a:ext cx="108281" cy="109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12" extrusionOk="0">
                <a:moveTo>
                  <a:pt x="5116" y="20812"/>
                </a:moveTo>
                <a:cubicBezTo>
                  <a:pt x="3566" y="20812"/>
                  <a:pt x="1860" y="20518"/>
                  <a:pt x="0" y="19783"/>
                </a:cubicBezTo>
                <a:lnTo>
                  <a:pt x="878" y="17873"/>
                </a:lnTo>
                <a:cubicBezTo>
                  <a:pt x="4547" y="19441"/>
                  <a:pt x="7338" y="18608"/>
                  <a:pt x="10180" y="17873"/>
                </a:cubicBezTo>
                <a:cubicBezTo>
                  <a:pt x="12712" y="17139"/>
                  <a:pt x="15709" y="16257"/>
                  <a:pt x="19378" y="17334"/>
                </a:cubicBezTo>
                <a:lnTo>
                  <a:pt x="19378" y="2592"/>
                </a:lnTo>
                <a:cubicBezTo>
                  <a:pt x="16019" y="1465"/>
                  <a:pt x="13487" y="2200"/>
                  <a:pt x="10800" y="2934"/>
                </a:cubicBezTo>
                <a:cubicBezTo>
                  <a:pt x="7803" y="3767"/>
                  <a:pt x="4444" y="4747"/>
                  <a:pt x="0" y="2934"/>
                </a:cubicBezTo>
                <a:lnTo>
                  <a:pt x="878" y="1024"/>
                </a:lnTo>
                <a:cubicBezTo>
                  <a:pt x="4547" y="2592"/>
                  <a:pt x="7338" y="1759"/>
                  <a:pt x="10180" y="1024"/>
                </a:cubicBezTo>
                <a:cubicBezTo>
                  <a:pt x="13177" y="192"/>
                  <a:pt x="16484" y="-788"/>
                  <a:pt x="20928" y="1024"/>
                </a:cubicBezTo>
                <a:lnTo>
                  <a:pt x="21600" y="1318"/>
                </a:lnTo>
                <a:lnTo>
                  <a:pt x="21600" y="20616"/>
                </a:lnTo>
                <a:lnTo>
                  <a:pt x="20050" y="19979"/>
                </a:lnTo>
                <a:cubicBezTo>
                  <a:pt x="16381" y="18412"/>
                  <a:pt x="13745" y="19245"/>
                  <a:pt x="10800" y="19979"/>
                </a:cubicBezTo>
                <a:cubicBezTo>
                  <a:pt x="9043" y="20273"/>
                  <a:pt x="7234" y="20812"/>
                  <a:pt x="5116" y="20812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5" name="Shape 2935"/>
          <p:cNvSpPr/>
          <p:nvPr/>
        </p:nvSpPr>
        <p:spPr>
          <a:xfrm>
            <a:off x="9884853" y="4056369"/>
            <a:ext cx="61438" cy="1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44" y="21600"/>
                </a:moveTo>
                <a:lnTo>
                  <a:pt x="4266" y="21600"/>
                </a:lnTo>
                <a:lnTo>
                  <a:pt x="0" y="12573"/>
                </a:lnTo>
                <a:lnTo>
                  <a:pt x="1906" y="645"/>
                </a:lnTo>
                <a:lnTo>
                  <a:pt x="5445" y="7737"/>
                </a:lnTo>
                <a:lnTo>
                  <a:pt x="16064" y="7737"/>
                </a:lnTo>
                <a:lnTo>
                  <a:pt x="19603" y="0"/>
                </a:lnTo>
                <a:lnTo>
                  <a:pt x="21600" y="11928"/>
                </a:lnTo>
                <a:lnTo>
                  <a:pt x="1724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6" name="Shape 2936"/>
          <p:cNvSpPr/>
          <p:nvPr/>
        </p:nvSpPr>
        <p:spPr>
          <a:xfrm>
            <a:off x="9843722" y="4081504"/>
            <a:ext cx="135701" cy="7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63" y="21600"/>
                </a:moveTo>
                <a:lnTo>
                  <a:pt x="3092" y="21600"/>
                </a:lnTo>
                <a:lnTo>
                  <a:pt x="0" y="3824"/>
                </a:lnTo>
                <a:lnTo>
                  <a:pt x="701" y="3187"/>
                </a:lnTo>
                <a:cubicBezTo>
                  <a:pt x="3463" y="1204"/>
                  <a:pt x="7049" y="0"/>
                  <a:pt x="10882" y="0"/>
                </a:cubicBezTo>
                <a:cubicBezTo>
                  <a:pt x="14716" y="0"/>
                  <a:pt x="18220" y="1062"/>
                  <a:pt x="20982" y="3187"/>
                </a:cubicBezTo>
                <a:lnTo>
                  <a:pt x="21600" y="3683"/>
                </a:lnTo>
                <a:lnTo>
                  <a:pt x="19663" y="21600"/>
                </a:lnTo>
                <a:close/>
                <a:moveTo>
                  <a:pt x="4452" y="18484"/>
                </a:moveTo>
                <a:lnTo>
                  <a:pt x="18137" y="18484"/>
                </a:lnTo>
                <a:lnTo>
                  <a:pt x="19663" y="5666"/>
                </a:lnTo>
                <a:cubicBezTo>
                  <a:pt x="17231" y="4108"/>
                  <a:pt x="14180" y="3187"/>
                  <a:pt x="10882" y="3187"/>
                </a:cubicBezTo>
                <a:cubicBezTo>
                  <a:pt x="7667" y="3187"/>
                  <a:pt x="4534" y="4108"/>
                  <a:pt x="2144" y="5666"/>
                </a:cubicBezTo>
                <a:lnTo>
                  <a:pt x="4452" y="18484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7" name="Shape 2937"/>
          <p:cNvSpPr/>
          <p:nvPr/>
        </p:nvSpPr>
        <p:spPr>
          <a:xfrm>
            <a:off x="9872285" y="4104706"/>
            <a:ext cx="78574" cy="29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2003" y="20545"/>
                </a:moveTo>
                <a:lnTo>
                  <a:pt x="0" y="3301"/>
                </a:lnTo>
                <a:lnTo>
                  <a:pt x="1717" y="2394"/>
                </a:lnTo>
                <a:cubicBezTo>
                  <a:pt x="7868" y="-1055"/>
                  <a:pt x="15592" y="-692"/>
                  <a:pt x="21600" y="2938"/>
                </a:cubicBezTo>
                <a:lnTo>
                  <a:pt x="20813" y="10380"/>
                </a:lnTo>
                <a:cubicBezTo>
                  <a:pt x="15735" y="7113"/>
                  <a:pt x="9441" y="6750"/>
                  <a:pt x="4005" y="9110"/>
                </a:cubicBezTo>
                <a:lnTo>
                  <a:pt x="5078" y="18185"/>
                </a:lnTo>
                <a:lnTo>
                  <a:pt x="2003" y="2054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8" name="Shape 2938"/>
          <p:cNvSpPr/>
          <p:nvPr/>
        </p:nvSpPr>
        <p:spPr>
          <a:xfrm>
            <a:off x="9884853" y="4171762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39" name="Shape 2939"/>
          <p:cNvSpPr/>
          <p:nvPr/>
        </p:nvSpPr>
        <p:spPr>
          <a:xfrm>
            <a:off x="9823158" y="4090644"/>
            <a:ext cx="1116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0" name="Shape 2940"/>
          <p:cNvSpPr/>
          <p:nvPr/>
        </p:nvSpPr>
        <p:spPr>
          <a:xfrm>
            <a:off x="9833439" y="4155767"/>
            <a:ext cx="158551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8" y="21600"/>
                </a:moveTo>
                <a:cubicBezTo>
                  <a:pt x="6307" y="21600"/>
                  <a:pt x="2114" y="14045"/>
                  <a:pt x="0" y="2128"/>
                </a:cubicBezTo>
                <a:lnTo>
                  <a:pt x="1374" y="0"/>
                </a:lnTo>
                <a:cubicBezTo>
                  <a:pt x="3171" y="10640"/>
                  <a:pt x="6836" y="17237"/>
                  <a:pt x="10818" y="17237"/>
                </a:cubicBezTo>
                <a:cubicBezTo>
                  <a:pt x="14764" y="17237"/>
                  <a:pt x="18323" y="10640"/>
                  <a:pt x="20226" y="0"/>
                </a:cubicBezTo>
                <a:lnTo>
                  <a:pt x="21600" y="2128"/>
                </a:lnTo>
                <a:cubicBezTo>
                  <a:pt x="19451" y="14045"/>
                  <a:pt x="15293" y="21600"/>
                  <a:pt x="10818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1" name="Shape 2941"/>
          <p:cNvSpPr/>
          <p:nvPr/>
        </p:nvSpPr>
        <p:spPr>
          <a:xfrm>
            <a:off x="9991107" y="4090644"/>
            <a:ext cx="11166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2" name="Shape 2942"/>
          <p:cNvSpPr/>
          <p:nvPr/>
        </p:nvSpPr>
        <p:spPr>
          <a:xfrm>
            <a:off x="9833439" y="4030091"/>
            <a:ext cx="158551" cy="52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26" y="21600"/>
                </a:moveTo>
                <a:cubicBezTo>
                  <a:pt x="18393" y="10960"/>
                  <a:pt x="14764" y="4363"/>
                  <a:pt x="10818" y="4363"/>
                </a:cubicBezTo>
                <a:cubicBezTo>
                  <a:pt x="6836" y="4363"/>
                  <a:pt x="3277" y="10960"/>
                  <a:pt x="1374" y="21600"/>
                </a:cubicBezTo>
                <a:lnTo>
                  <a:pt x="0" y="19472"/>
                </a:lnTo>
                <a:cubicBezTo>
                  <a:pt x="2114" y="7342"/>
                  <a:pt x="6237" y="0"/>
                  <a:pt x="10818" y="0"/>
                </a:cubicBezTo>
                <a:cubicBezTo>
                  <a:pt x="15363" y="0"/>
                  <a:pt x="19451" y="7555"/>
                  <a:pt x="21600" y="19472"/>
                </a:cubicBezTo>
                <a:lnTo>
                  <a:pt x="2022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3" name="Shape 2943"/>
          <p:cNvSpPr/>
          <p:nvPr/>
        </p:nvSpPr>
        <p:spPr>
          <a:xfrm>
            <a:off x="10309868" y="4050656"/>
            <a:ext cx="123133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0" y="21600"/>
                  <a:pt x="0" y="16825"/>
                  <a:pt x="0" y="10823"/>
                </a:cubicBezTo>
                <a:cubicBezTo>
                  <a:pt x="0" y="4866"/>
                  <a:pt x="4810" y="0"/>
                  <a:pt x="10800" y="0"/>
                </a:cubicBezTo>
                <a:cubicBezTo>
                  <a:pt x="16790" y="0"/>
                  <a:pt x="21600" y="4866"/>
                  <a:pt x="21600" y="10823"/>
                </a:cubicBezTo>
                <a:cubicBezTo>
                  <a:pt x="21600" y="16825"/>
                  <a:pt x="16790" y="21600"/>
                  <a:pt x="10800" y="21600"/>
                </a:cubicBezTo>
                <a:close/>
                <a:moveTo>
                  <a:pt x="10800" y="1955"/>
                </a:moveTo>
                <a:cubicBezTo>
                  <a:pt x="5899" y="1955"/>
                  <a:pt x="1951" y="5912"/>
                  <a:pt x="1951" y="10823"/>
                </a:cubicBezTo>
                <a:cubicBezTo>
                  <a:pt x="1951" y="15779"/>
                  <a:pt x="5899" y="19645"/>
                  <a:pt x="10800" y="19645"/>
                </a:cubicBezTo>
                <a:cubicBezTo>
                  <a:pt x="15701" y="19645"/>
                  <a:pt x="19649" y="15779"/>
                  <a:pt x="19649" y="10823"/>
                </a:cubicBezTo>
                <a:cubicBezTo>
                  <a:pt x="19649" y="5912"/>
                  <a:pt x="15701" y="1955"/>
                  <a:pt x="10800" y="1955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4" name="Shape 2944"/>
          <p:cNvSpPr/>
          <p:nvPr/>
        </p:nvSpPr>
        <p:spPr>
          <a:xfrm>
            <a:off x="10283007" y="4023209"/>
            <a:ext cx="180424" cy="17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29" h="21197" extrusionOk="0">
                <a:moveTo>
                  <a:pt x="1034" y="21197"/>
                </a:moveTo>
                <a:cubicBezTo>
                  <a:pt x="724" y="21197"/>
                  <a:pt x="470" y="21105"/>
                  <a:pt x="300" y="20921"/>
                </a:cubicBezTo>
                <a:cubicBezTo>
                  <a:pt x="-180" y="20400"/>
                  <a:pt x="-434" y="19267"/>
                  <a:pt x="2361" y="15345"/>
                </a:cubicBezTo>
                <a:lnTo>
                  <a:pt x="3350" y="16142"/>
                </a:lnTo>
                <a:cubicBezTo>
                  <a:pt x="1712" y="18470"/>
                  <a:pt x="1345" y="19543"/>
                  <a:pt x="1260" y="19941"/>
                </a:cubicBezTo>
                <a:cubicBezTo>
                  <a:pt x="2361" y="19726"/>
                  <a:pt x="6088" y="16969"/>
                  <a:pt x="10860" y="11791"/>
                </a:cubicBezTo>
                <a:cubicBezTo>
                  <a:pt x="15632" y="6644"/>
                  <a:pt x="18173" y="2569"/>
                  <a:pt x="18371" y="1374"/>
                </a:cubicBezTo>
                <a:cubicBezTo>
                  <a:pt x="18004" y="1435"/>
                  <a:pt x="17015" y="1834"/>
                  <a:pt x="14841" y="3703"/>
                </a:cubicBezTo>
                <a:lnTo>
                  <a:pt x="14107" y="2630"/>
                </a:lnTo>
                <a:cubicBezTo>
                  <a:pt x="17750" y="-403"/>
                  <a:pt x="18851" y="-219"/>
                  <a:pt x="19359" y="302"/>
                </a:cubicBezTo>
                <a:cubicBezTo>
                  <a:pt x="21166" y="2293"/>
                  <a:pt x="13373" y="10903"/>
                  <a:pt x="11764" y="12649"/>
                </a:cubicBezTo>
                <a:cubicBezTo>
                  <a:pt x="10239" y="14242"/>
                  <a:pt x="3660" y="21197"/>
                  <a:pt x="1034" y="21197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5" name="Shape 2945"/>
          <p:cNvSpPr/>
          <p:nvPr/>
        </p:nvSpPr>
        <p:spPr>
          <a:xfrm>
            <a:off x="9431276" y="4583067"/>
            <a:ext cx="22588" cy="7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74" y="11025"/>
                </a:moveTo>
                <a:lnTo>
                  <a:pt x="10549" y="21600"/>
                </a:lnTo>
                <a:lnTo>
                  <a:pt x="0" y="21150"/>
                </a:lnTo>
                <a:lnTo>
                  <a:pt x="10800" y="0"/>
                </a:lnTo>
                <a:lnTo>
                  <a:pt x="21600" y="450"/>
                </a:lnTo>
                <a:lnTo>
                  <a:pt x="16074" y="11025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6" name="Shape 2946"/>
          <p:cNvSpPr/>
          <p:nvPr/>
        </p:nvSpPr>
        <p:spPr>
          <a:xfrm>
            <a:off x="9458696" y="4571642"/>
            <a:ext cx="27167" cy="86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61" y="21341"/>
                </a:moveTo>
                <a:lnTo>
                  <a:pt x="12920" y="21600"/>
                </a:lnTo>
                <a:lnTo>
                  <a:pt x="0" y="584"/>
                </a:lnTo>
                <a:lnTo>
                  <a:pt x="8479" y="0"/>
                </a:lnTo>
                <a:lnTo>
                  <a:pt x="21600" y="21081"/>
                </a:lnTo>
                <a:lnTo>
                  <a:pt x="17361" y="21341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7" name="Shape 2947"/>
          <p:cNvSpPr/>
          <p:nvPr/>
        </p:nvSpPr>
        <p:spPr>
          <a:xfrm>
            <a:off x="9381005" y="4505376"/>
            <a:ext cx="136844" cy="85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05" y="21600"/>
                </a:moveTo>
                <a:lnTo>
                  <a:pt x="0" y="10996"/>
                </a:lnTo>
                <a:lnTo>
                  <a:pt x="19236" y="0"/>
                </a:lnTo>
                <a:lnTo>
                  <a:pt x="21600" y="10604"/>
                </a:lnTo>
                <a:lnTo>
                  <a:pt x="2405" y="21600"/>
                </a:lnTo>
                <a:close/>
                <a:moveTo>
                  <a:pt x="2201" y="12698"/>
                </a:moveTo>
                <a:lnTo>
                  <a:pt x="3464" y="18065"/>
                </a:lnTo>
                <a:lnTo>
                  <a:pt x="19318" y="8902"/>
                </a:lnTo>
                <a:lnTo>
                  <a:pt x="18095" y="3535"/>
                </a:lnTo>
                <a:lnTo>
                  <a:pt x="2201" y="1269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8" name="Shape 2948"/>
          <p:cNvSpPr/>
          <p:nvPr/>
        </p:nvSpPr>
        <p:spPr>
          <a:xfrm>
            <a:off x="9513536" y="4499295"/>
            <a:ext cx="29937" cy="43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6" h="21223" extrusionOk="0">
                <a:moveTo>
                  <a:pt x="10440" y="21223"/>
                </a:moveTo>
                <a:lnTo>
                  <a:pt x="7740" y="16044"/>
                </a:lnTo>
                <a:cubicBezTo>
                  <a:pt x="9720" y="15412"/>
                  <a:pt x="11340" y="14655"/>
                  <a:pt x="12060" y="13265"/>
                </a:cubicBezTo>
                <a:cubicBezTo>
                  <a:pt x="12780" y="11876"/>
                  <a:pt x="12780" y="10486"/>
                  <a:pt x="12420" y="9097"/>
                </a:cubicBezTo>
                <a:cubicBezTo>
                  <a:pt x="11700" y="7834"/>
                  <a:pt x="10080" y="6697"/>
                  <a:pt x="8460" y="6191"/>
                </a:cubicBezTo>
                <a:cubicBezTo>
                  <a:pt x="6660" y="5560"/>
                  <a:pt x="4680" y="5560"/>
                  <a:pt x="2700" y="5939"/>
                </a:cubicBezTo>
                <a:lnTo>
                  <a:pt x="0" y="634"/>
                </a:lnTo>
                <a:cubicBezTo>
                  <a:pt x="3780" y="-377"/>
                  <a:pt x="8100" y="-124"/>
                  <a:pt x="12060" y="1012"/>
                </a:cubicBezTo>
                <a:cubicBezTo>
                  <a:pt x="16020" y="2276"/>
                  <a:pt x="18540" y="4549"/>
                  <a:pt x="20160" y="7202"/>
                </a:cubicBezTo>
                <a:cubicBezTo>
                  <a:pt x="21600" y="9981"/>
                  <a:pt x="21420" y="13012"/>
                  <a:pt x="19800" y="15665"/>
                </a:cubicBezTo>
                <a:cubicBezTo>
                  <a:pt x="17460" y="18191"/>
                  <a:pt x="14400" y="20086"/>
                  <a:pt x="10440" y="21223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49" name="Shape 2949"/>
          <p:cNvSpPr/>
          <p:nvPr/>
        </p:nvSpPr>
        <p:spPr>
          <a:xfrm>
            <a:off x="9363800" y="4557931"/>
            <a:ext cx="22662" cy="32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5" h="21600" extrusionOk="0">
                <a:moveTo>
                  <a:pt x="14331" y="21600"/>
                </a:moveTo>
                <a:cubicBezTo>
                  <a:pt x="8541" y="21600"/>
                  <a:pt x="2751" y="18662"/>
                  <a:pt x="970" y="14170"/>
                </a:cubicBezTo>
                <a:cubicBezTo>
                  <a:pt x="-1925" y="8122"/>
                  <a:pt x="1861" y="1901"/>
                  <a:pt x="9654" y="0"/>
                </a:cubicBezTo>
                <a:lnTo>
                  <a:pt x="12995" y="7085"/>
                </a:lnTo>
                <a:cubicBezTo>
                  <a:pt x="11436" y="7430"/>
                  <a:pt x="10545" y="8294"/>
                  <a:pt x="10100" y="8986"/>
                </a:cubicBezTo>
                <a:cubicBezTo>
                  <a:pt x="9654" y="9850"/>
                  <a:pt x="9654" y="10886"/>
                  <a:pt x="10100" y="11923"/>
                </a:cubicBezTo>
                <a:cubicBezTo>
                  <a:pt x="10990" y="13824"/>
                  <a:pt x="13885" y="14861"/>
                  <a:pt x="16335" y="14170"/>
                </a:cubicBezTo>
                <a:lnTo>
                  <a:pt x="19675" y="21254"/>
                </a:lnTo>
                <a:cubicBezTo>
                  <a:pt x="17671" y="21600"/>
                  <a:pt x="15889" y="21600"/>
                  <a:pt x="14331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0" name="Shape 2950"/>
          <p:cNvSpPr/>
          <p:nvPr/>
        </p:nvSpPr>
        <p:spPr>
          <a:xfrm>
            <a:off x="8904578" y="402894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31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42" y="5618"/>
                  <a:pt x="1342" y="10800"/>
                </a:cubicBezTo>
                <a:cubicBezTo>
                  <a:pt x="1342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1" name="Shape 2951"/>
          <p:cNvSpPr/>
          <p:nvPr/>
        </p:nvSpPr>
        <p:spPr>
          <a:xfrm>
            <a:off x="8939995" y="4074649"/>
            <a:ext cx="119706" cy="113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21600"/>
                </a:moveTo>
                <a:lnTo>
                  <a:pt x="12569" y="12049"/>
                </a:lnTo>
                <a:lnTo>
                  <a:pt x="6005" y="8571"/>
                </a:lnTo>
                <a:lnTo>
                  <a:pt x="9962" y="3478"/>
                </a:lnTo>
                <a:lnTo>
                  <a:pt x="8659" y="2939"/>
                </a:lnTo>
                <a:lnTo>
                  <a:pt x="3305" y="4212"/>
                </a:lnTo>
                <a:lnTo>
                  <a:pt x="0" y="1665"/>
                </a:lnTo>
                <a:lnTo>
                  <a:pt x="1164" y="0"/>
                </a:lnTo>
                <a:lnTo>
                  <a:pt x="3724" y="2008"/>
                </a:lnTo>
                <a:lnTo>
                  <a:pt x="8752" y="735"/>
                </a:lnTo>
                <a:lnTo>
                  <a:pt x="13360" y="2547"/>
                </a:lnTo>
                <a:lnTo>
                  <a:pt x="9124" y="7837"/>
                </a:lnTo>
                <a:lnTo>
                  <a:pt x="14757" y="10873"/>
                </a:lnTo>
                <a:lnTo>
                  <a:pt x="14059" y="16065"/>
                </a:lnTo>
                <a:lnTo>
                  <a:pt x="17690" y="12784"/>
                </a:lnTo>
                <a:lnTo>
                  <a:pt x="19691" y="4849"/>
                </a:lnTo>
                <a:lnTo>
                  <a:pt x="21600" y="5388"/>
                </a:lnTo>
                <a:lnTo>
                  <a:pt x="19412" y="13959"/>
                </a:lnTo>
                <a:lnTo>
                  <a:pt x="1117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2" name="Shape 2952"/>
          <p:cNvSpPr/>
          <p:nvPr/>
        </p:nvSpPr>
        <p:spPr>
          <a:xfrm>
            <a:off x="8933141" y="4135202"/>
            <a:ext cx="36304" cy="35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23" y="21600"/>
                </a:moveTo>
                <a:lnTo>
                  <a:pt x="11336" y="20310"/>
                </a:lnTo>
                <a:lnTo>
                  <a:pt x="13634" y="8382"/>
                </a:lnTo>
                <a:lnTo>
                  <a:pt x="0" y="6931"/>
                </a:lnTo>
                <a:lnTo>
                  <a:pt x="766" y="0"/>
                </a:lnTo>
                <a:lnTo>
                  <a:pt x="21600" y="2096"/>
                </a:lnTo>
                <a:lnTo>
                  <a:pt x="1792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3" name="Shape 2953"/>
          <p:cNvSpPr/>
          <p:nvPr/>
        </p:nvSpPr>
        <p:spPr>
          <a:xfrm>
            <a:off x="9378720" y="4032376"/>
            <a:ext cx="153268" cy="152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9" h="21600" extrusionOk="0">
                <a:moveTo>
                  <a:pt x="8460" y="21600"/>
                </a:moveTo>
                <a:cubicBezTo>
                  <a:pt x="5409" y="21600"/>
                  <a:pt x="2323" y="20321"/>
                  <a:pt x="0" y="17872"/>
                </a:cubicBezTo>
                <a:lnTo>
                  <a:pt x="1040" y="16776"/>
                </a:lnTo>
                <a:cubicBezTo>
                  <a:pt x="5166" y="21125"/>
                  <a:pt x="11753" y="21125"/>
                  <a:pt x="15879" y="16776"/>
                </a:cubicBezTo>
                <a:cubicBezTo>
                  <a:pt x="20005" y="12426"/>
                  <a:pt x="20005" y="5482"/>
                  <a:pt x="15879" y="1133"/>
                </a:cubicBezTo>
                <a:lnTo>
                  <a:pt x="16954" y="0"/>
                </a:lnTo>
                <a:cubicBezTo>
                  <a:pt x="21600" y="4934"/>
                  <a:pt x="21600" y="12975"/>
                  <a:pt x="16954" y="17872"/>
                </a:cubicBezTo>
                <a:cubicBezTo>
                  <a:pt x="14631" y="20321"/>
                  <a:pt x="11545" y="21600"/>
                  <a:pt x="846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4" name="Shape 2954"/>
          <p:cNvSpPr/>
          <p:nvPr/>
        </p:nvSpPr>
        <p:spPr>
          <a:xfrm>
            <a:off x="9375292" y="4028948"/>
            <a:ext cx="134558" cy="134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9" y="21600"/>
                </a:moveTo>
                <a:cubicBezTo>
                  <a:pt x="4828" y="21600"/>
                  <a:pt x="0" y="16772"/>
                  <a:pt x="0" y="10821"/>
                </a:cubicBezTo>
                <a:cubicBezTo>
                  <a:pt x="0" y="4869"/>
                  <a:pt x="4828" y="0"/>
                  <a:pt x="10779" y="0"/>
                </a:cubicBezTo>
                <a:cubicBezTo>
                  <a:pt x="16731" y="0"/>
                  <a:pt x="21600" y="4869"/>
                  <a:pt x="21600" y="10821"/>
                </a:cubicBezTo>
                <a:cubicBezTo>
                  <a:pt x="21600" y="16772"/>
                  <a:pt x="16731" y="21600"/>
                  <a:pt x="10779" y="21600"/>
                </a:cubicBezTo>
                <a:close/>
                <a:moveTo>
                  <a:pt x="10779" y="1831"/>
                </a:moveTo>
                <a:cubicBezTo>
                  <a:pt x="5827" y="1831"/>
                  <a:pt x="1790" y="5868"/>
                  <a:pt x="1790" y="10821"/>
                </a:cubicBezTo>
                <a:cubicBezTo>
                  <a:pt x="1790" y="15773"/>
                  <a:pt x="5827" y="19810"/>
                  <a:pt x="10779" y="19810"/>
                </a:cubicBezTo>
                <a:cubicBezTo>
                  <a:pt x="15732" y="19810"/>
                  <a:pt x="19769" y="15773"/>
                  <a:pt x="19769" y="10821"/>
                </a:cubicBezTo>
                <a:cubicBezTo>
                  <a:pt x="19769" y="5868"/>
                  <a:pt x="15732" y="1831"/>
                  <a:pt x="10779" y="183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5" name="Shape 2955"/>
          <p:cNvSpPr/>
          <p:nvPr/>
        </p:nvSpPr>
        <p:spPr>
          <a:xfrm>
            <a:off x="9414138" y="4196898"/>
            <a:ext cx="5572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6" name="Shape 2956"/>
          <p:cNvSpPr/>
          <p:nvPr/>
        </p:nvSpPr>
        <p:spPr>
          <a:xfrm>
            <a:off x="9406140" y="4058654"/>
            <a:ext cx="80861" cy="86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82" y="21600"/>
                </a:moveTo>
                <a:lnTo>
                  <a:pt x="11939" y="11670"/>
                </a:lnTo>
                <a:lnTo>
                  <a:pt x="5521" y="8511"/>
                </a:lnTo>
                <a:lnTo>
                  <a:pt x="9109" y="3740"/>
                </a:lnTo>
                <a:lnTo>
                  <a:pt x="8488" y="3611"/>
                </a:lnTo>
                <a:lnTo>
                  <a:pt x="3381" y="4707"/>
                </a:lnTo>
                <a:lnTo>
                  <a:pt x="0" y="2192"/>
                </a:lnTo>
                <a:lnTo>
                  <a:pt x="1932" y="0"/>
                </a:lnTo>
                <a:lnTo>
                  <a:pt x="4141" y="1676"/>
                </a:lnTo>
                <a:lnTo>
                  <a:pt x="8764" y="709"/>
                </a:lnTo>
                <a:lnTo>
                  <a:pt x="13871" y="2515"/>
                </a:lnTo>
                <a:lnTo>
                  <a:pt x="9799" y="7544"/>
                </a:lnTo>
                <a:lnTo>
                  <a:pt x="15044" y="10187"/>
                </a:lnTo>
                <a:lnTo>
                  <a:pt x="14423" y="14056"/>
                </a:lnTo>
                <a:lnTo>
                  <a:pt x="16700" y="12122"/>
                </a:lnTo>
                <a:lnTo>
                  <a:pt x="18633" y="4707"/>
                </a:lnTo>
                <a:lnTo>
                  <a:pt x="21600" y="5416"/>
                </a:lnTo>
                <a:lnTo>
                  <a:pt x="19392" y="13540"/>
                </a:lnTo>
                <a:lnTo>
                  <a:pt x="1028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7" name="Shape 2957"/>
          <p:cNvSpPr/>
          <p:nvPr/>
        </p:nvSpPr>
        <p:spPr>
          <a:xfrm>
            <a:off x="9402712" y="4100926"/>
            <a:ext cx="26016" cy="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91" y="21600"/>
                </a:moveTo>
                <a:lnTo>
                  <a:pt x="8945" y="19694"/>
                </a:lnTo>
                <a:lnTo>
                  <a:pt x="10255" y="10165"/>
                </a:lnTo>
                <a:lnTo>
                  <a:pt x="0" y="9106"/>
                </a:lnTo>
                <a:lnTo>
                  <a:pt x="873" y="0"/>
                </a:lnTo>
                <a:lnTo>
                  <a:pt x="21600" y="2329"/>
                </a:lnTo>
                <a:lnTo>
                  <a:pt x="1789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8" name="Shape 2958"/>
          <p:cNvSpPr/>
          <p:nvPr/>
        </p:nvSpPr>
        <p:spPr>
          <a:xfrm>
            <a:off x="10826283" y="4028948"/>
            <a:ext cx="94571" cy="9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9" y="21600"/>
                </a:moveTo>
                <a:lnTo>
                  <a:pt x="9005" y="19839"/>
                </a:lnTo>
                <a:lnTo>
                  <a:pt x="19069" y="9802"/>
                </a:lnTo>
                <a:lnTo>
                  <a:pt x="19069" y="2583"/>
                </a:lnTo>
                <a:lnTo>
                  <a:pt x="11830" y="2583"/>
                </a:lnTo>
                <a:lnTo>
                  <a:pt x="1766" y="12561"/>
                </a:lnTo>
                <a:lnTo>
                  <a:pt x="0" y="10800"/>
                </a:lnTo>
                <a:lnTo>
                  <a:pt x="10829" y="0"/>
                </a:lnTo>
                <a:lnTo>
                  <a:pt x="21600" y="0"/>
                </a:lnTo>
                <a:lnTo>
                  <a:pt x="21600" y="10800"/>
                </a:lnTo>
                <a:lnTo>
                  <a:pt x="1082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59" name="Shape 2959"/>
          <p:cNvSpPr/>
          <p:nvPr/>
        </p:nvSpPr>
        <p:spPr>
          <a:xfrm>
            <a:off x="10760017" y="4086074"/>
            <a:ext cx="103711" cy="103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01" y="21600"/>
                </a:moveTo>
                <a:lnTo>
                  <a:pt x="0" y="4299"/>
                </a:lnTo>
                <a:lnTo>
                  <a:pt x="11821" y="0"/>
                </a:lnTo>
                <a:lnTo>
                  <a:pt x="12627" y="2203"/>
                </a:lnTo>
                <a:lnTo>
                  <a:pt x="4137" y="5212"/>
                </a:lnTo>
                <a:lnTo>
                  <a:pt x="16334" y="17409"/>
                </a:lnTo>
                <a:lnTo>
                  <a:pt x="19397" y="8919"/>
                </a:lnTo>
                <a:lnTo>
                  <a:pt x="21600" y="9779"/>
                </a:lnTo>
                <a:lnTo>
                  <a:pt x="1730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0" name="Shape 2960"/>
          <p:cNvSpPr/>
          <p:nvPr/>
        </p:nvSpPr>
        <p:spPr>
          <a:xfrm>
            <a:off x="10741737" y="4144342"/>
            <a:ext cx="63724" cy="63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9707" y="0"/>
                </a:lnTo>
                <a:lnTo>
                  <a:pt x="13117" y="1493"/>
                </a:lnTo>
                <a:lnTo>
                  <a:pt x="7608" y="14049"/>
                </a:lnTo>
                <a:lnTo>
                  <a:pt x="20113" y="8517"/>
                </a:lnTo>
                <a:lnTo>
                  <a:pt x="21600" y="11941"/>
                </a:lnTo>
                <a:lnTo>
                  <a:pt x="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1" name="Shape 2961"/>
          <p:cNvSpPr/>
          <p:nvPr/>
        </p:nvSpPr>
        <p:spPr>
          <a:xfrm>
            <a:off x="10801148" y="4108924"/>
            <a:ext cx="38591" cy="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17" y="12960"/>
                </a:moveTo>
                <a:lnTo>
                  <a:pt x="4434" y="21600"/>
                </a:lnTo>
                <a:lnTo>
                  <a:pt x="0" y="17419"/>
                </a:lnTo>
                <a:lnTo>
                  <a:pt x="17166" y="0"/>
                </a:lnTo>
                <a:lnTo>
                  <a:pt x="21600" y="4181"/>
                </a:lnTo>
                <a:lnTo>
                  <a:pt x="13017" y="1296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2" name="Shape 2962"/>
          <p:cNvSpPr/>
          <p:nvPr/>
        </p:nvSpPr>
        <p:spPr>
          <a:xfrm>
            <a:off x="8966274" y="4544221"/>
            <a:ext cx="55726" cy="123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4300" y="0"/>
                </a:lnTo>
                <a:lnTo>
                  <a:pt x="4300" y="19603"/>
                </a:lnTo>
                <a:lnTo>
                  <a:pt x="17300" y="19603"/>
                </a:lnTo>
                <a:lnTo>
                  <a:pt x="1730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3" name="Shape 2963"/>
          <p:cNvSpPr/>
          <p:nvPr/>
        </p:nvSpPr>
        <p:spPr>
          <a:xfrm>
            <a:off x="9029112" y="4563644"/>
            <a:ext cx="38584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645" y="21600"/>
                </a:lnTo>
                <a:lnTo>
                  <a:pt x="2645" y="18633"/>
                </a:lnTo>
                <a:lnTo>
                  <a:pt x="15282" y="18633"/>
                </a:lnTo>
                <a:lnTo>
                  <a:pt x="15282" y="13112"/>
                </a:lnTo>
                <a:lnTo>
                  <a:pt x="0" y="1449"/>
                </a:lnTo>
                <a:lnTo>
                  <a:pt x="5437" y="0"/>
                </a:lnTo>
                <a:lnTo>
                  <a:pt x="21600" y="12353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4" name="Shape 2964"/>
          <p:cNvSpPr/>
          <p:nvPr/>
        </p:nvSpPr>
        <p:spPr>
          <a:xfrm>
            <a:off x="8920573" y="4563644"/>
            <a:ext cx="38584" cy="80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02" y="21600"/>
                </a:moveTo>
                <a:lnTo>
                  <a:pt x="0" y="21600"/>
                </a:lnTo>
                <a:lnTo>
                  <a:pt x="0" y="12353"/>
                </a:lnTo>
                <a:lnTo>
                  <a:pt x="16163" y="0"/>
                </a:lnTo>
                <a:lnTo>
                  <a:pt x="21600" y="1449"/>
                </a:lnTo>
                <a:lnTo>
                  <a:pt x="6318" y="13112"/>
                </a:lnTo>
                <a:lnTo>
                  <a:pt x="6318" y="18633"/>
                </a:lnTo>
                <a:lnTo>
                  <a:pt x="19102" y="18633"/>
                </a:lnTo>
                <a:lnTo>
                  <a:pt x="1910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5" name="Shape 2965"/>
          <p:cNvSpPr/>
          <p:nvPr/>
        </p:nvSpPr>
        <p:spPr>
          <a:xfrm>
            <a:off x="8987981" y="4567072"/>
            <a:ext cx="11166" cy="78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6" name="Shape 2966"/>
          <p:cNvSpPr/>
          <p:nvPr/>
        </p:nvSpPr>
        <p:spPr>
          <a:xfrm>
            <a:off x="8967416" y="4490523"/>
            <a:ext cx="53442" cy="4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65" y="21600"/>
                </a:moveTo>
                <a:lnTo>
                  <a:pt x="10800" y="9692"/>
                </a:lnTo>
                <a:lnTo>
                  <a:pt x="3635" y="21600"/>
                </a:lnTo>
                <a:lnTo>
                  <a:pt x="0" y="18000"/>
                </a:lnTo>
                <a:lnTo>
                  <a:pt x="10800" y="0"/>
                </a:lnTo>
                <a:lnTo>
                  <a:pt x="21600" y="18000"/>
                </a:lnTo>
                <a:lnTo>
                  <a:pt x="179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7" name="Shape 2967"/>
          <p:cNvSpPr/>
          <p:nvPr/>
        </p:nvSpPr>
        <p:spPr>
          <a:xfrm>
            <a:off x="9363868" y="5406818"/>
            <a:ext cx="179117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38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62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73" y="5618"/>
                  <a:pt x="1373" y="10800"/>
                </a:cubicBezTo>
                <a:cubicBezTo>
                  <a:pt x="1373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8" name="Shape 2968"/>
          <p:cNvSpPr/>
          <p:nvPr/>
        </p:nvSpPr>
        <p:spPr>
          <a:xfrm>
            <a:off x="9427849" y="5463944"/>
            <a:ext cx="64863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" y="21600"/>
                </a:moveTo>
                <a:lnTo>
                  <a:pt x="954" y="6622"/>
                </a:lnTo>
                <a:lnTo>
                  <a:pt x="4684" y="6622"/>
                </a:lnTo>
                <a:lnTo>
                  <a:pt x="4684" y="15530"/>
                </a:lnTo>
                <a:lnTo>
                  <a:pt x="14053" y="10248"/>
                </a:lnTo>
                <a:lnTo>
                  <a:pt x="0" y="3074"/>
                </a:lnTo>
                <a:lnTo>
                  <a:pt x="1908" y="0"/>
                </a:lnTo>
                <a:lnTo>
                  <a:pt x="21600" y="9854"/>
                </a:lnTo>
                <a:lnTo>
                  <a:pt x="95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69" name="Shape 2969"/>
          <p:cNvSpPr/>
          <p:nvPr/>
        </p:nvSpPr>
        <p:spPr>
          <a:xfrm>
            <a:off x="10741737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62" y="0"/>
                  <a:pt x="21600" y="4869"/>
                  <a:pt x="21600" y="10800"/>
                </a:cubicBezTo>
                <a:cubicBezTo>
                  <a:pt x="21600" y="16762"/>
                  <a:pt x="16762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73" y="5618"/>
                  <a:pt x="1373" y="10800"/>
                </a:cubicBezTo>
                <a:cubicBezTo>
                  <a:pt x="1373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0" name="Shape 2970"/>
          <p:cNvSpPr/>
          <p:nvPr/>
        </p:nvSpPr>
        <p:spPr>
          <a:xfrm>
            <a:off x="10817144" y="5463944"/>
            <a:ext cx="64863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" y="21600"/>
                </a:moveTo>
                <a:lnTo>
                  <a:pt x="954" y="6622"/>
                </a:lnTo>
                <a:lnTo>
                  <a:pt x="4684" y="6622"/>
                </a:lnTo>
                <a:lnTo>
                  <a:pt x="4684" y="15530"/>
                </a:lnTo>
                <a:lnTo>
                  <a:pt x="14053" y="10248"/>
                </a:lnTo>
                <a:lnTo>
                  <a:pt x="0" y="3074"/>
                </a:lnTo>
                <a:lnTo>
                  <a:pt x="1908" y="0"/>
                </a:lnTo>
                <a:lnTo>
                  <a:pt x="21600" y="9854"/>
                </a:lnTo>
                <a:lnTo>
                  <a:pt x="95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1" name="Shape 2971"/>
          <p:cNvSpPr/>
          <p:nvPr/>
        </p:nvSpPr>
        <p:spPr>
          <a:xfrm>
            <a:off x="10797720" y="5468514"/>
            <a:ext cx="11166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2" name="Shape 2972"/>
          <p:cNvSpPr/>
          <p:nvPr/>
        </p:nvSpPr>
        <p:spPr>
          <a:xfrm>
            <a:off x="10282448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31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42" y="5618"/>
                  <a:pt x="1342" y="10800"/>
                </a:cubicBezTo>
                <a:cubicBezTo>
                  <a:pt x="1342" y="16013"/>
                  <a:pt x="5618" y="20258"/>
                  <a:pt x="10800" y="20258"/>
                </a:cubicBezTo>
                <a:cubicBezTo>
                  <a:pt x="16013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3" name="Shape 2973"/>
          <p:cNvSpPr/>
          <p:nvPr/>
        </p:nvSpPr>
        <p:spPr>
          <a:xfrm>
            <a:off x="10324721" y="5463944"/>
            <a:ext cx="64864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4" y="21600"/>
                </a:moveTo>
                <a:lnTo>
                  <a:pt x="954" y="6622"/>
                </a:lnTo>
                <a:lnTo>
                  <a:pt x="4684" y="6622"/>
                </a:lnTo>
                <a:lnTo>
                  <a:pt x="4684" y="15530"/>
                </a:lnTo>
                <a:lnTo>
                  <a:pt x="14053" y="10248"/>
                </a:lnTo>
                <a:lnTo>
                  <a:pt x="0" y="3074"/>
                </a:lnTo>
                <a:lnTo>
                  <a:pt x="1908" y="0"/>
                </a:lnTo>
                <a:lnTo>
                  <a:pt x="21600" y="9854"/>
                </a:lnTo>
                <a:lnTo>
                  <a:pt x="95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4" name="Shape 2974"/>
          <p:cNvSpPr/>
          <p:nvPr/>
        </p:nvSpPr>
        <p:spPr>
          <a:xfrm>
            <a:off x="10363565" y="5463944"/>
            <a:ext cx="63724" cy="7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1" y="21600"/>
                </a:moveTo>
                <a:lnTo>
                  <a:pt x="871" y="16870"/>
                </a:lnTo>
                <a:lnTo>
                  <a:pt x="2265" y="16870"/>
                </a:lnTo>
                <a:lnTo>
                  <a:pt x="14110" y="10248"/>
                </a:lnTo>
                <a:lnTo>
                  <a:pt x="0" y="3074"/>
                </a:lnTo>
                <a:lnTo>
                  <a:pt x="1829" y="0"/>
                </a:lnTo>
                <a:lnTo>
                  <a:pt x="21600" y="9854"/>
                </a:lnTo>
                <a:lnTo>
                  <a:pt x="87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5" name="Shape 2975"/>
          <p:cNvSpPr/>
          <p:nvPr/>
        </p:nvSpPr>
        <p:spPr>
          <a:xfrm>
            <a:off x="8904578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62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62"/>
                  <a:pt x="16731" y="21600"/>
                  <a:pt x="10800" y="21600"/>
                </a:cubicBezTo>
                <a:close/>
                <a:moveTo>
                  <a:pt x="10800" y="1373"/>
                </a:moveTo>
                <a:cubicBezTo>
                  <a:pt x="5618" y="1373"/>
                  <a:pt x="1342" y="5618"/>
                  <a:pt x="1342" y="10800"/>
                </a:cubicBezTo>
                <a:cubicBezTo>
                  <a:pt x="1342" y="16013"/>
                  <a:pt x="5587" y="20258"/>
                  <a:pt x="10800" y="20258"/>
                </a:cubicBezTo>
                <a:cubicBezTo>
                  <a:pt x="15982" y="20258"/>
                  <a:pt x="20258" y="16013"/>
                  <a:pt x="20258" y="10800"/>
                </a:cubicBezTo>
                <a:cubicBezTo>
                  <a:pt x="20258" y="5618"/>
                  <a:pt x="16013" y="1373"/>
                  <a:pt x="10800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6" name="Shape 2976"/>
          <p:cNvSpPr/>
          <p:nvPr/>
        </p:nvSpPr>
        <p:spPr>
          <a:xfrm>
            <a:off x="8960561" y="5485652"/>
            <a:ext cx="67151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3655" y="0"/>
                </a:lnTo>
                <a:lnTo>
                  <a:pt x="3655" y="16231"/>
                </a:lnTo>
                <a:lnTo>
                  <a:pt x="21600" y="16231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7" name="Shape 2977"/>
          <p:cNvSpPr/>
          <p:nvPr/>
        </p:nvSpPr>
        <p:spPr>
          <a:xfrm>
            <a:off x="8960561" y="5463944"/>
            <a:ext cx="67151" cy="4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028" y="21600"/>
                </a:lnTo>
                <a:lnTo>
                  <a:pt x="18028" y="5369"/>
                </a:lnTo>
                <a:lnTo>
                  <a:pt x="0" y="5369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8" name="Shape 2978"/>
          <p:cNvSpPr/>
          <p:nvPr/>
        </p:nvSpPr>
        <p:spPr>
          <a:xfrm>
            <a:off x="9823158" y="5406818"/>
            <a:ext cx="179116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6" y="21600"/>
                </a:moveTo>
                <a:cubicBezTo>
                  <a:pt x="4845" y="21600"/>
                  <a:pt x="0" y="16762"/>
                  <a:pt x="0" y="10800"/>
                </a:cubicBezTo>
                <a:cubicBezTo>
                  <a:pt x="0" y="4869"/>
                  <a:pt x="4845" y="0"/>
                  <a:pt x="10816" y="0"/>
                </a:cubicBezTo>
                <a:cubicBezTo>
                  <a:pt x="16755" y="0"/>
                  <a:pt x="21600" y="4869"/>
                  <a:pt x="21600" y="10800"/>
                </a:cubicBezTo>
                <a:cubicBezTo>
                  <a:pt x="21600" y="16762"/>
                  <a:pt x="16724" y="21600"/>
                  <a:pt x="10816" y="21600"/>
                </a:cubicBezTo>
                <a:close/>
                <a:moveTo>
                  <a:pt x="10816" y="1373"/>
                </a:moveTo>
                <a:cubicBezTo>
                  <a:pt x="5595" y="1373"/>
                  <a:pt x="1344" y="5618"/>
                  <a:pt x="1344" y="10800"/>
                </a:cubicBezTo>
                <a:cubicBezTo>
                  <a:pt x="1344" y="16013"/>
                  <a:pt x="5595" y="20258"/>
                  <a:pt x="10816" y="20258"/>
                </a:cubicBezTo>
                <a:cubicBezTo>
                  <a:pt x="16005" y="20258"/>
                  <a:pt x="20256" y="16013"/>
                  <a:pt x="20256" y="10800"/>
                </a:cubicBezTo>
                <a:cubicBezTo>
                  <a:pt x="20256" y="5618"/>
                  <a:pt x="15973" y="1373"/>
                  <a:pt x="10816" y="1373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79" name="Shape 2979"/>
          <p:cNvSpPr/>
          <p:nvPr/>
        </p:nvSpPr>
        <p:spPr>
          <a:xfrm>
            <a:off x="9896279" y="5468514"/>
            <a:ext cx="11166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0" name="Shape 2980"/>
          <p:cNvSpPr/>
          <p:nvPr/>
        </p:nvSpPr>
        <p:spPr>
          <a:xfrm>
            <a:off x="9917986" y="5468514"/>
            <a:ext cx="11172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1" name="Shape 2981"/>
          <p:cNvSpPr/>
          <p:nvPr/>
        </p:nvSpPr>
        <p:spPr>
          <a:xfrm>
            <a:off x="10382989" y="4588780"/>
            <a:ext cx="67151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846"/>
                  <a:pt x="0" y="10842"/>
                </a:cubicBezTo>
                <a:cubicBezTo>
                  <a:pt x="0" y="4920"/>
                  <a:pt x="4902" y="0"/>
                  <a:pt x="10800" y="0"/>
                </a:cubicBezTo>
                <a:cubicBezTo>
                  <a:pt x="16698" y="0"/>
                  <a:pt x="21600" y="4920"/>
                  <a:pt x="21600" y="10842"/>
                </a:cubicBezTo>
                <a:cubicBezTo>
                  <a:pt x="21600" y="16846"/>
                  <a:pt x="16698" y="21600"/>
                  <a:pt x="10800" y="21600"/>
                </a:cubicBezTo>
                <a:close/>
                <a:moveTo>
                  <a:pt x="10800" y="3586"/>
                </a:moveTo>
                <a:cubicBezTo>
                  <a:pt x="6812" y="3586"/>
                  <a:pt x="3655" y="6922"/>
                  <a:pt x="3655" y="10842"/>
                </a:cubicBezTo>
                <a:cubicBezTo>
                  <a:pt x="3655" y="14845"/>
                  <a:pt x="6812" y="18014"/>
                  <a:pt x="10800" y="18014"/>
                </a:cubicBezTo>
                <a:cubicBezTo>
                  <a:pt x="14788" y="18014"/>
                  <a:pt x="18028" y="14845"/>
                  <a:pt x="18028" y="10842"/>
                </a:cubicBezTo>
                <a:cubicBezTo>
                  <a:pt x="18028" y="6922"/>
                  <a:pt x="14788" y="3586"/>
                  <a:pt x="10800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2" name="Shape 2982"/>
          <p:cNvSpPr/>
          <p:nvPr/>
        </p:nvSpPr>
        <p:spPr>
          <a:xfrm>
            <a:off x="10293872" y="4600204"/>
            <a:ext cx="67151" cy="6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2" y="21600"/>
                  <a:pt x="0" y="16698"/>
                  <a:pt x="0" y="10800"/>
                </a:cubicBezTo>
                <a:cubicBezTo>
                  <a:pt x="0" y="4902"/>
                  <a:pt x="4902" y="0"/>
                  <a:pt x="10800" y="0"/>
                </a:cubicBezTo>
                <a:cubicBezTo>
                  <a:pt x="16698" y="0"/>
                  <a:pt x="21600" y="4902"/>
                  <a:pt x="21600" y="10800"/>
                </a:cubicBezTo>
                <a:cubicBezTo>
                  <a:pt x="21600" y="16698"/>
                  <a:pt x="16698" y="21600"/>
                  <a:pt x="10800" y="21600"/>
                </a:cubicBezTo>
                <a:close/>
                <a:moveTo>
                  <a:pt x="10800" y="3572"/>
                </a:moveTo>
                <a:cubicBezTo>
                  <a:pt x="6812" y="3572"/>
                  <a:pt x="3655" y="6812"/>
                  <a:pt x="3655" y="10800"/>
                </a:cubicBezTo>
                <a:cubicBezTo>
                  <a:pt x="3655" y="14788"/>
                  <a:pt x="6812" y="17945"/>
                  <a:pt x="10800" y="17945"/>
                </a:cubicBezTo>
                <a:cubicBezTo>
                  <a:pt x="14788" y="17945"/>
                  <a:pt x="18028" y="14788"/>
                  <a:pt x="18028" y="10800"/>
                </a:cubicBezTo>
                <a:cubicBezTo>
                  <a:pt x="18028" y="6812"/>
                  <a:pt x="14788" y="3572"/>
                  <a:pt x="10800" y="3572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3" name="Shape 2983"/>
          <p:cNvSpPr/>
          <p:nvPr/>
        </p:nvSpPr>
        <p:spPr>
          <a:xfrm>
            <a:off x="10349856" y="4489381"/>
            <a:ext cx="96857" cy="144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70" y="21600"/>
                </a:moveTo>
                <a:lnTo>
                  <a:pt x="0" y="21600"/>
                </a:lnTo>
                <a:lnTo>
                  <a:pt x="0" y="6017"/>
                </a:lnTo>
                <a:lnTo>
                  <a:pt x="20623" y="0"/>
                </a:lnTo>
                <a:lnTo>
                  <a:pt x="21600" y="1504"/>
                </a:lnTo>
                <a:lnTo>
                  <a:pt x="2470" y="7097"/>
                </a:lnTo>
                <a:lnTo>
                  <a:pt x="247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4" name="Shape 2984"/>
          <p:cNvSpPr/>
          <p:nvPr/>
        </p:nvSpPr>
        <p:spPr>
          <a:xfrm>
            <a:off x="10438971" y="4516801"/>
            <a:ext cx="11166" cy="10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5" name="Shape 2985"/>
          <p:cNvSpPr/>
          <p:nvPr/>
        </p:nvSpPr>
        <p:spPr>
          <a:xfrm>
            <a:off x="10764587" y="4594492"/>
            <a:ext cx="67150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42" y="21600"/>
                </a:moveTo>
                <a:cubicBezTo>
                  <a:pt x="4837" y="21600"/>
                  <a:pt x="0" y="16763"/>
                  <a:pt x="0" y="10758"/>
                </a:cubicBezTo>
                <a:cubicBezTo>
                  <a:pt x="0" y="4837"/>
                  <a:pt x="4920" y="0"/>
                  <a:pt x="10842" y="0"/>
                </a:cubicBezTo>
                <a:cubicBezTo>
                  <a:pt x="16846" y="0"/>
                  <a:pt x="21600" y="4837"/>
                  <a:pt x="21600" y="10758"/>
                </a:cubicBezTo>
                <a:cubicBezTo>
                  <a:pt x="21600" y="16763"/>
                  <a:pt x="16763" y="21600"/>
                  <a:pt x="10842" y="21600"/>
                </a:cubicBezTo>
                <a:close/>
                <a:moveTo>
                  <a:pt x="10842" y="3586"/>
                </a:moveTo>
                <a:cubicBezTo>
                  <a:pt x="6839" y="3586"/>
                  <a:pt x="3586" y="6839"/>
                  <a:pt x="3586" y="10758"/>
                </a:cubicBezTo>
                <a:cubicBezTo>
                  <a:pt x="3586" y="14761"/>
                  <a:pt x="6922" y="18014"/>
                  <a:pt x="10842" y="18014"/>
                </a:cubicBezTo>
                <a:cubicBezTo>
                  <a:pt x="14845" y="18014"/>
                  <a:pt x="18014" y="14761"/>
                  <a:pt x="18014" y="10758"/>
                </a:cubicBezTo>
                <a:cubicBezTo>
                  <a:pt x="18014" y="6839"/>
                  <a:pt x="14761" y="3586"/>
                  <a:pt x="10842" y="3586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6" name="Shape 2986"/>
          <p:cNvSpPr/>
          <p:nvPr/>
        </p:nvSpPr>
        <p:spPr>
          <a:xfrm>
            <a:off x="10820571" y="4491666"/>
            <a:ext cx="78575" cy="136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65" y="21600"/>
                </a:moveTo>
                <a:lnTo>
                  <a:pt x="0" y="21600"/>
                </a:lnTo>
                <a:lnTo>
                  <a:pt x="0" y="5104"/>
                </a:lnTo>
                <a:lnTo>
                  <a:pt x="21600" y="0"/>
                </a:lnTo>
                <a:lnTo>
                  <a:pt x="21600" y="10739"/>
                </a:lnTo>
                <a:lnTo>
                  <a:pt x="7414" y="13597"/>
                </a:lnTo>
                <a:lnTo>
                  <a:pt x="6487" y="12005"/>
                </a:lnTo>
                <a:lnTo>
                  <a:pt x="18535" y="9514"/>
                </a:lnTo>
                <a:lnTo>
                  <a:pt x="18535" y="2613"/>
                </a:lnTo>
                <a:lnTo>
                  <a:pt x="3065" y="6329"/>
                </a:lnTo>
                <a:lnTo>
                  <a:pt x="306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7" name="Shape 2987"/>
          <p:cNvSpPr/>
          <p:nvPr/>
        </p:nvSpPr>
        <p:spPr>
          <a:xfrm>
            <a:off x="8918287" y="4947528"/>
            <a:ext cx="151695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590" y="20258"/>
                </a:moveTo>
                <a:lnTo>
                  <a:pt x="20010" y="20258"/>
                </a:lnTo>
                <a:lnTo>
                  <a:pt x="20010" y="1342"/>
                </a:lnTo>
                <a:lnTo>
                  <a:pt x="1590" y="1342"/>
                </a:lnTo>
                <a:lnTo>
                  <a:pt x="1590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8" name="Shape 2988"/>
          <p:cNvSpPr/>
          <p:nvPr/>
        </p:nvSpPr>
        <p:spPr>
          <a:xfrm>
            <a:off x="8945707" y="5014937"/>
            <a:ext cx="89999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69" y="21600"/>
                  <a:pt x="0" y="16793"/>
                  <a:pt x="0" y="10800"/>
                </a:cubicBezTo>
                <a:cubicBezTo>
                  <a:pt x="0" y="4869"/>
                  <a:pt x="4869" y="0"/>
                  <a:pt x="10800" y="0"/>
                </a:cubicBezTo>
                <a:cubicBezTo>
                  <a:pt x="16731" y="0"/>
                  <a:pt x="21600" y="4869"/>
                  <a:pt x="21600" y="10800"/>
                </a:cubicBezTo>
                <a:cubicBezTo>
                  <a:pt x="21600" y="16793"/>
                  <a:pt x="16731" y="21600"/>
                  <a:pt x="10800" y="21600"/>
                </a:cubicBezTo>
                <a:close/>
                <a:moveTo>
                  <a:pt x="10800" y="2684"/>
                </a:moveTo>
                <a:cubicBezTo>
                  <a:pt x="6368" y="2684"/>
                  <a:pt x="2747" y="6368"/>
                  <a:pt x="2747" y="10800"/>
                </a:cubicBezTo>
                <a:cubicBezTo>
                  <a:pt x="2747" y="15295"/>
                  <a:pt x="6368" y="18853"/>
                  <a:pt x="10800" y="18853"/>
                </a:cubicBezTo>
                <a:cubicBezTo>
                  <a:pt x="15295" y="18853"/>
                  <a:pt x="18916" y="15295"/>
                  <a:pt x="18916" y="10800"/>
                </a:cubicBezTo>
                <a:cubicBezTo>
                  <a:pt x="18916" y="6368"/>
                  <a:pt x="15295" y="2684"/>
                  <a:pt x="10800" y="268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89" name="Shape 2989"/>
          <p:cNvSpPr/>
          <p:nvPr/>
        </p:nvSpPr>
        <p:spPr>
          <a:xfrm>
            <a:off x="8974270" y="4970378"/>
            <a:ext cx="34014" cy="32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18" y="21600"/>
                  <a:pt x="0" y="16912"/>
                  <a:pt x="0" y="10716"/>
                </a:cubicBezTo>
                <a:cubicBezTo>
                  <a:pt x="0" y="4688"/>
                  <a:pt x="4818" y="0"/>
                  <a:pt x="10800" y="0"/>
                </a:cubicBezTo>
                <a:cubicBezTo>
                  <a:pt x="16948" y="0"/>
                  <a:pt x="21600" y="4688"/>
                  <a:pt x="21600" y="10716"/>
                </a:cubicBezTo>
                <a:cubicBezTo>
                  <a:pt x="21600" y="16912"/>
                  <a:pt x="16948" y="21600"/>
                  <a:pt x="10800" y="21600"/>
                </a:cubicBezTo>
                <a:close/>
                <a:moveTo>
                  <a:pt x="10800" y="7200"/>
                </a:moveTo>
                <a:cubicBezTo>
                  <a:pt x="8640" y="7200"/>
                  <a:pt x="7311" y="8540"/>
                  <a:pt x="7311" y="10716"/>
                </a:cubicBezTo>
                <a:cubicBezTo>
                  <a:pt x="7311" y="12893"/>
                  <a:pt x="8640" y="14400"/>
                  <a:pt x="10800" y="14400"/>
                </a:cubicBezTo>
                <a:cubicBezTo>
                  <a:pt x="12960" y="14400"/>
                  <a:pt x="14455" y="12893"/>
                  <a:pt x="14455" y="10716"/>
                </a:cubicBezTo>
                <a:cubicBezTo>
                  <a:pt x="14455" y="8540"/>
                  <a:pt x="12960" y="7200"/>
                  <a:pt x="10800" y="72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0" name="Shape 2990"/>
          <p:cNvSpPr/>
          <p:nvPr/>
        </p:nvSpPr>
        <p:spPr>
          <a:xfrm>
            <a:off x="8968559" y="5037787"/>
            <a:ext cx="22588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cubicBezTo>
                  <a:pt x="0" y="9683"/>
                  <a:pt x="9795" y="0"/>
                  <a:pt x="21600" y="0"/>
                </a:cubicBezTo>
                <a:lnTo>
                  <a:pt x="21600" y="10676"/>
                </a:lnTo>
                <a:cubicBezTo>
                  <a:pt x="15823" y="10676"/>
                  <a:pt x="10800" y="15641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1" name="Shape 2991"/>
          <p:cNvSpPr/>
          <p:nvPr/>
        </p:nvSpPr>
        <p:spPr>
          <a:xfrm>
            <a:off x="9363868" y="4947528"/>
            <a:ext cx="179117" cy="179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close/>
                <a:moveTo>
                  <a:pt x="1373" y="20258"/>
                </a:moveTo>
                <a:lnTo>
                  <a:pt x="20258" y="20258"/>
                </a:lnTo>
                <a:lnTo>
                  <a:pt x="20258" y="1342"/>
                </a:lnTo>
                <a:lnTo>
                  <a:pt x="1373" y="1342"/>
                </a:lnTo>
                <a:lnTo>
                  <a:pt x="1373" y="20258"/>
                </a:ln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2" name="Shape 2992"/>
          <p:cNvSpPr/>
          <p:nvPr/>
        </p:nvSpPr>
        <p:spPr>
          <a:xfrm>
            <a:off x="9392431" y="4976091"/>
            <a:ext cx="123133" cy="123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7" y="21600"/>
                </a:moveTo>
                <a:cubicBezTo>
                  <a:pt x="4820" y="21600"/>
                  <a:pt x="0" y="16790"/>
                  <a:pt x="0" y="10800"/>
                </a:cubicBezTo>
                <a:cubicBezTo>
                  <a:pt x="0" y="4810"/>
                  <a:pt x="4775" y="0"/>
                  <a:pt x="10777" y="0"/>
                </a:cubicBezTo>
                <a:cubicBezTo>
                  <a:pt x="16734" y="0"/>
                  <a:pt x="21600" y="4810"/>
                  <a:pt x="21600" y="10800"/>
                </a:cubicBezTo>
                <a:cubicBezTo>
                  <a:pt x="21600" y="16790"/>
                  <a:pt x="16780" y="21600"/>
                  <a:pt x="10777" y="21600"/>
                </a:cubicBezTo>
                <a:close/>
                <a:moveTo>
                  <a:pt x="10777" y="1951"/>
                </a:moveTo>
                <a:cubicBezTo>
                  <a:pt x="5866" y="1951"/>
                  <a:pt x="1955" y="5899"/>
                  <a:pt x="1955" y="10800"/>
                </a:cubicBezTo>
                <a:cubicBezTo>
                  <a:pt x="1955" y="15701"/>
                  <a:pt x="5821" y="19649"/>
                  <a:pt x="10777" y="19649"/>
                </a:cubicBezTo>
                <a:cubicBezTo>
                  <a:pt x="15688" y="19649"/>
                  <a:pt x="19645" y="15701"/>
                  <a:pt x="19645" y="10800"/>
                </a:cubicBezTo>
                <a:cubicBezTo>
                  <a:pt x="19645" y="5899"/>
                  <a:pt x="15734" y="1951"/>
                  <a:pt x="10777" y="1951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3" name="Shape 2993"/>
          <p:cNvSpPr/>
          <p:nvPr/>
        </p:nvSpPr>
        <p:spPr>
          <a:xfrm>
            <a:off x="9425563" y="5009224"/>
            <a:ext cx="28302" cy="28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0" y="21600"/>
                </a:moveTo>
                <a:lnTo>
                  <a:pt x="0" y="21600"/>
                </a:lnTo>
                <a:cubicBezTo>
                  <a:pt x="0" y="9600"/>
                  <a:pt x="9600" y="0"/>
                  <a:pt x="21600" y="0"/>
                </a:cubicBezTo>
                <a:lnTo>
                  <a:pt x="21600" y="8600"/>
                </a:lnTo>
                <a:cubicBezTo>
                  <a:pt x="14400" y="8600"/>
                  <a:pt x="8800" y="14200"/>
                  <a:pt x="8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4" name="Shape 2994"/>
          <p:cNvSpPr/>
          <p:nvPr/>
        </p:nvSpPr>
        <p:spPr>
          <a:xfrm>
            <a:off x="9508966" y="497037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5" name="Shape 2995"/>
          <p:cNvSpPr/>
          <p:nvPr/>
        </p:nvSpPr>
        <p:spPr>
          <a:xfrm>
            <a:off x="9386718" y="4970378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6" name="Shape 2996"/>
          <p:cNvSpPr/>
          <p:nvPr/>
        </p:nvSpPr>
        <p:spPr>
          <a:xfrm>
            <a:off x="9508966" y="5093770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7" name="Shape 2997"/>
          <p:cNvSpPr/>
          <p:nvPr/>
        </p:nvSpPr>
        <p:spPr>
          <a:xfrm>
            <a:off x="9386718" y="5093770"/>
            <a:ext cx="11166" cy="1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8" name="Shape 2998"/>
          <p:cNvSpPr/>
          <p:nvPr/>
        </p:nvSpPr>
        <p:spPr>
          <a:xfrm>
            <a:off x="9823158" y="4976091"/>
            <a:ext cx="179116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256" y="21600"/>
                </a:lnTo>
                <a:lnTo>
                  <a:pt x="20256" y="2388"/>
                </a:lnTo>
                <a:lnTo>
                  <a:pt x="1344" y="2388"/>
                </a:lnTo>
                <a:lnTo>
                  <a:pt x="1344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999" name="Shape 2999"/>
          <p:cNvSpPr/>
          <p:nvPr/>
        </p:nvSpPr>
        <p:spPr>
          <a:xfrm>
            <a:off x="9823158" y="5065207"/>
            <a:ext cx="179116" cy="3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7192" y="21600"/>
                </a:lnTo>
                <a:lnTo>
                  <a:pt x="15161" y="7145"/>
                </a:lnTo>
                <a:lnTo>
                  <a:pt x="6408" y="7145"/>
                </a:lnTo>
                <a:lnTo>
                  <a:pt x="4376" y="21600"/>
                </a:lnTo>
                <a:lnTo>
                  <a:pt x="0" y="21600"/>
                </a:lnTo>
                <a:lnTo>
                  <a:pt x="0" y="14455"/>
                </a:lnTo>
                <a:lnTo>
                  <a:pt x="3720" y="14455"/>
                </a:lnTo>
                <a:lnTo>
                  <a:pt x="5752" y="0"/>
                </a:lnTo>
                <a:lnTo>
                  <a:pt x="15848" y="0"/>
                </a:lnTo>
                <a:lnTo>
                  <a:pt x="17880" y="14455"/>
                </a:lnTo>
                <a:lnTo>
                  <a:pt x="21600" y="14455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0" name="Shape 3000"/>
          <p:cNvSpPr/>
          <p:nvPr/>
        </p:nvSpPr>
        <p:spPr>
          <a:xfrm>
            <a:off x="9879140" y="5088057"/>
            <a:ext cx="67151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1" name="Shape 3001"/>
          <p:cNvSpPr/>
          <p:nvPr/>
        </p:nvSpPr>
        <p:spPr>
          <a:xfrm>
            <a:off x="9856291" y="4997799"/>
            <a:ext cx="111708" cy="55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0" y="21600"/>
                </a:moveTo>
                <a:lnTo>
                  <a:pt x="4250" y="19400"/>
                </a:lnTo>
                <a:cubicBezTo>
                  <a:pt x="1950" y="19400"/>
                  <a:pt x="0" y="15600"/>
                  <a:pt x="0" y="10800"/>
                </a:cubicBezTo>
                <a:cubicBezTo>
                  <a:pt x="0" y="6100"/>
                  <a:pt x="1950" y="2100"/>
                  <a:pt x="4350" y="2100"/>
                </a:cubicBezTo>
                <a:lnTo>
                  <a:pt x="16150" y="0"/>
                </a:lnTo>
                <a:cubicBezTo>
                  <a:pt x="19100" y="0"/>
                  <a:pt x="21600" y="4800"/>
                  <a:pt x="21600" y="10800"/>
                </a:cubicBezTo>
                <a:cubicBezTo>
                  <a:pt x="21600" y="16900"/>
                  <a:pt x="19200" y="21600"/>
                  <a:pt x="16250" y="21600"/>
                </a:cubicBezTo>
                <a:close/>
                <a:moveTo>
                  <a:pt x="16250" y="4300"/>
                </a:moveTo>
                <a:lnTo>
                  <a:pt x="4450" y="6500"/>
                </a:lnTo>
                <a:cubicBezTo>
                  <a:pt x="3150" y="6500"/>
                  <a:pt x="2200" y="8400"/>
                  <a:pt x="2200" y="10800"/>
                </a:cubicBezTo>
                <a:cubicBezTo>
                  <a:pt x="2200" y="13200"/>
                  <a:pt x="3150" y="15100"/>
                  <a:pt x="4350" y="15100"/>
                </a:cubicBezTo>
                <a:lnTo>
                  <a:pt x="16250" y="17300"/>
                </a:lnTo>
                <a:cubicBezTo>
                  <a:pt x="17900" y="17300"/>
                  <a:pt x="19450" y="14200"/>
                  <a:pt x="19450" y="10800"/>
                </a:cubicBezTo>
                <a:cubicBezTo>
                  <a:pt x="19450" y="7100"/>
                  <a:pt x="18050" y="4300"/>
                  <a:pt x="16250" y="4300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2" name="Shape 3002"/>
          <p:cNvSpPr/>
          <p:nvPr/>
        </p:nvSpPr>
        <p:spPr>
          <a:xfrm>
            <a:off x="9879140" y="5020649"/>
            <a:ext cx="1116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3" name="Shape 3003"/>
          <p:cNvSpPr/>
          <p:nvPr/>
        </p:nvSpPr>
        <p:spPr>
          <a:xfrm>
            <a:off x="9935123" y="5020649"/>
            <a:ext cx="11172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4" name="Shape 3004"/>
          <p:cNvSpPr/>
          <p:nvPr/>
        </p:nvSpPr>
        <p:spPr>
          <a:xfrm>
            <a:off x="10282058" y="5094912"/>
            <a:ext cx="32118" cy="31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5" h="21600" extrusionOk="0">
                <a:moveTo>
                  <a:pt x="12087" y="21600"/>
                </a:moveTo>
                <a:cubicBezTo>
                  <a:pt x="8930" y="21600"/>
                  <a:pt x="6106" y="20546"/>
                  <a:pt x="3613" y="17737"/>
                </a:cubicBezTo>
                <a:cubicBezTo>
                  <a:pt x="-1205" y="12820"/>
                  <a:pt x="-1205" y="4917"/>
                  <a:pt x="3613" y="0"/>
                </a:cubicBezTo>
                <a:lnTo>
                  <a:pt x="8598" y="5268"/>
                </a:lnTo>
                <a:cubicBezTo>
                  <a:pt x="6770" y="7200"/>
                  <a:pt x="6770" y="10537"/>
                  <a:pt x="8598" y="12468"/>
                </a:cubicBezTo>
                <a:cubicBezTo>
                  <a:pt x="9595" y="13698"/>
                  <a:pt x="10758" y="14049"/>
                  <a:pt x="12087" y="14049"/>
                </a:cubicBezTo>
                <a:cubicBezTo>
                  <a:pt x="13583" y="14049"/>
                  <a:pt x="14746" y="13698"/>
                  <a:pt x="15410" y="12468"/>
                </a:cubicBezTo>
                <a:lnTo>
                  <a:pt x="20395" y="17737"/>
                </a:lnTo>
                <a:cubicBezTo>
                  <a:pt x="18567" y="20546"/>
                  <a:pt x="15410" y="21600"/>
                  <a:pt x="12087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5" name="Shape 3005"/>
          <p:cNvSpPr/>
          <p:nvPr/>
        </p:nvSpPr>
        <p:spPr>
          <a:xfrm>
            <a:off x="10361280" y="4947528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825"/>
                  <a:pt x="0" y="10828"/>
                </a:cubicBezTo>
                <a:cubicBezTo>
                  <a:pt x="0" y="4831"/>
                  <a:pt x="4775" y="0"/>
                  <a:pt x="10772" y="0"/>
                </a:cubicBezTo>
                <a:cubicBezTo>
                  <a:pt x="16825" y="0"/>
                  <a:pt x="21600" y="4831"/>
                  <a:pt x="21600" y="10828"/>
                </a:cubicBezTo>
                <a:cubicBezTo>
                  <a:pt x="21600" y="16825"/>
                  <a:pt x="16825" y="21600"/>
                  <a:pt x="10772" y="21600"/>
                </a:cubicBezTo>
                <a:close/>
                <a:moveTo>
                  <a:pt x="10772" y="2388"/>
                </a:moveTo>
                <a:cubicBezTo>
                  <a:pt x="6108" y="2388"/>
                  <a:pt x="2388" y="6163"/>
                  <a:pt x="2388" y="10828"/>
                </a:cubicBezTo>
                <a:cubicBezTo>
                  <a:pt x="2388" y="15548"/>
                  <a:pt x="6108" y="19212"/>
                  <a:pt x="10772" y="19212"/>
                </a:cubicBezTo>
                <a:cubicBezTo>
                  <a:pt x="15492" y="19212"/>
                  <a:pt x="19212" y="15548"/>
                  <a:pt x="19212" y="10828"/>
                </a:cubicBezTo>
                <a:cubicBezTo>
                  <a:pt x="19212" y="6163"/>
                  <a:pt x="15492" y="2388"/>
                  <a:pt x="10772" y="2388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6" name="Shape 3006"/>
          <p:cNvSpPr/>
          <p:nvPr/>
        </p:nvSpPr>
        <p:spPr>
          <a:xfrm>
            <a:off x="10392128" y="4970378"/>
            <a:ext cx="38591" cy="1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09" y="21600"/>
                </a:moveTo>
                <a:cubicBezTo>
                  <a:pt x="13875" y="13239"/>
                  <a:pt x="7725" y="13239"/>
                  <a:pt x="4291" y="21600"/>
                </a:cubicBezTo>
                <a:lnTo>
                  <a:pt x="0" y="11148"/>
                </a:lnTo>
                <a:cubicBezTo>
                  <a:pt x="2718" y="4529"/>
                  <a:pt x="6723" y="0"/>
                  <a:pt x="10728" y="0"/>
                </a:cubicBezTo>
                <a:cubicBezTo>
                  <a:pt x="14877" y="0"/>
                  <a:pt x="18882" y="3484"/>
                  <a:pt x="21600" y="11148"/>
                </a:cubicBezTo>
                <a:lnTo>
                  <a:pt x="1730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7" name="Shape 3007"/>
          <p:cNvSpPr/>
          <p:nvPr/>
        </p:nvSpPr>
        <p:spPr>
          <a:xfrm>
            <a:off x="10338430" y="5005796"/>
            <a:ext cx="67149" cy="67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49" y="21600"/>
                </a:moveTo>
                <a:lnTo>
                  <a:pt x="0" y="7228"/>
                </a:lnTo>
                <a:lnTo>
                  <a:pt x="1507" y="0"/>
                </a:lnTo>
                <a:lnTo>
                  <a:pt x="5107" y="756"/>
                </a:lnTo>
                <a:lnTo>
                  <a:pt x="4019" y="6135"/>
                </a:lnTo>
                <a:lnTo>
                  <a:pt x="15405" y="17650"/>
                </a:lnTo>
                <a:lnTo>
                  <a:pt x="20847" y="16557"/>
                </a:lnTo>
                <a:lnTo>
                  <a:pt x="21600" y="20003"/>
                </a:lnTo>
                <a:lnTo>
                  <a:pt x="141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8" name="Shape 3008"/>
          <p:cNvSpPr/>
          <p:nvPr/>
        </p:nvSpPr>
        <p:spPr>
          <a:xfrm>
            <a:off x="10292729" y="5022934"/>
            <a:ext cx="94571" cy="94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26" y="21600"/>
                </a:moveTo>
                <a:lnTo>
                  <a:pt x="0" y="13507"/>
                </a:lnTo>
                <a:lnTo>
                  <a:pt x="10741" y="0"/>
                </a:lnTo>
                <a:lnTo>
                  <a:pt x="12748" y="1547"/>
                </a:lnTo>
                <a:lnTo>
                  <a:pt x="3482" y="13388"/>
                </a:lnTo>
                <a:lnTo>
                  <a:pt x="8321" y="18268"/>
                </a:lnTo>
                <a:lnTo>
                  <a:pt x="19889" y="8866"/>
                </a:lnTo>
                <a:lnTo>
                  <a:pt x="21600" y="10949"/>
                </a:lnTo>
                <a:lnTo>
                  <a:pt x="8026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09" name="Shape 3009"/>
          <p:cNvSpPr/>
          <p:nvPr/>
        </p:nvSpPr>
        <p:spPr>
          <a:xfrm>
            <a:off x="10770300" y="4947528"/>
            <a:ext cx="1117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0" name="Shape 3010"/>
          <p:cNvSpPr/>
          <p:nvPr/>
        </p:nvSpPr>
        <p:spPr>
          <a:xfrm>
            <a:off x="10770300" y="5059495"/>
            <a:ext cx="11172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1" name="Shape 3011"/>
          <p:cNvSpPr/>
          <p:nvPr/>
        </p:nvSpPr>
        <p:spPr>
          <a:xfrm>
            <a:off x="10753163" y="5003511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494"/>
                </a:moveTo>
                <a:cubicBezTo>
                  <a:pt x="7741" y="5494"/>
                  <a:pt x="5369" y="7866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734" y="16231"/>
                  <a:pt x="16106" y="13859"/>
                  <a:pt x="16106" y="10862"/>
                </a:cubicBezTo>
                <a:cubicBezTo>
                  <a:pt x="16106" y="7866"/>
                  <a:pt x="13734" y="5494"/>
                  <a:pt x="10738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2" name="Shape 3012"/>
          <p:cNvSpPr/>
          <p:nvPr/>
        </p:nvSpPr>
        <p:spPr>
          <a:xfrm>
            <a:off x="10826283" y="4947528"/>
            <a:ext cx="1116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3" name="Shape 3013"/>
          <p:cNvSpPr/>
          <p:nvPr/>
        </p:nvSpPr>
        <p:spPr>
          <a:xfrm>
            <a:off x="10826283" y="5105195"/>
            <a:ext cx="11166" cy="2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5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4" name="Shape 3014"/>
          <p:cNvSpPr/>
          <p:nvPr/>
        </p:nvSpPr>
        <p:spPr>
          <a:xfrm>
            <a:off x="10809146" y="5048069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494"/>
                </a:moveTo>
                <a:cubicBezTo>
                  <a:pt x="7866" y="5494"/>
                  <a:pt x="5369" y="7866"/>
                  <a:pt x="5369" y="10862"/>
                </a:cubicBezTo>
                <a:cubicBezTo>
                  <a:pt x="5369" y="13859"/>
                  <a:pt x="7866" y="16231"/>
                  <a:pt x="10738" y="16231"/>
                </a:cubicBezTo>
                <a:cubicBezTo>
                  <a:pt x="13734" y="16231"/>
                  <a:pt x="16231" y="13859"/>
                  <a:pt x="16231" y="10862"/>
                </a:cubicBezTo>
                <a:cubicBezTo>
                  <a:pt x="16231" y="7866"/>
                  <a:pt x="13734" y="5494"/>
                  <a:pt x="10738" y="5494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5" name="Shape 3015"/>
          <p:cNvSpPr/>
          <p:nvPr/>
        </p:nvSpPr>
        <p:spPr>
          <a:xfrm>
            <a:off x="10882267" y="4947528"/>
            <a:ext cx="11166" cy="2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6" name="Shape 3016"/>
          <p:cNvSpPr/>
          <p:nvPr/>
        </p:nvSpPr>
        <p:spPr>
          <a:xfrm>
            <a:off x="10882267" y="5037787"/>
            <a:ext cx="11166" cy="8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1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10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7" name="Shape 3017"/>
          <p:cNvSpPr/>
          <p:nvPr/>
        </p:nvSpPr>
        <p:spPr>
          <a:xfrm>
            <a:off x="10865128" y="4981804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731"/>
                  <a:pt x="0" y="10738"/>
                </a:cubicBezTo>
                <a:cubicBezTo>
                  <a:pt x="0" y="4869"/>
                  <a:pt x="4994" y="0"/>
                  <a:pt x="10862" y="0"/>
                </a:cubicBezTo>
                <a:cubicBezTo>
                  <a:pt x="16855" y="0"/>
                  <a:pt x="21600" y="4869"/>
                  <a:pt x="21600" y="10738"/>
                </a:cubicBezTo>
                <a:cubicBezTo>
                  <a:pt x="21600" y="16731"/>
                  <a:pt x="16731" y="21600"/>
                  <a:pt x="10862" y="21600"/>
                </a:cubicBezTo>
                <a:close/>
                <a:moveTo>
                  <a:pt x="10862" y="5369"/>
                </a:moveTo>
                <a:cubicBezTo>
                  <a:pt x="7866" y="5369"/>
                  <a:pt x="5369" y="7866"/>
                  <a:pt x="5369" y="10738"/>
                </a:cubicBezTo>
                <a:cubicBezTo>
                  <a:pt x="5369" y="13734"/>
                  <a:pt x="7991" y="16231"/>
                  <a:pt x="10862" y="16231"/>
                </a:cubicBezTo>
                <a:cubicBezTo>
                  <a:pt x="13859" y="16231"/>
                  <a:pt x="16231" y="13734"/>
                  <a:pt x="16231" y="10738"/>
                </a:cubicBezTo>
                <a:cubicBezTo>
                  <a:pt x="16231" y="7866"/>
                  <a:pt x="13734" y="5369"/>
                  <a:pt x="10862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8" name="Shape 3018"/>
          <p:cNvSpPr/>
          <p:nvPr/>
        </p:nvSpPr>
        <p:spPr>
          <a:xfrm>
            <a:off x="9890566" y="3569658"/>
            <a:ext cx="44302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862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862" y="21600"/>
                </a:cubicBezTo>
                <a:close/>
                <a:moveTo>
                  <a:pt x="10862" y="5369"/>
                </a:moveTo>
                <a:cubicBezTo>
                  <a:pt x="7866" y="5369"/>
                  <a:pt x="5369" y="7991"/>
                  <a:pt x="5369" y="10862"/>
                </a:cubicBezTo>
                <a:cubicBezTo>
                  <a:pt x="5369" y="13859"/>
                  <a:pt x="7866" y="16231"/>
                  <a:pt x="10862" y="16231"/>
                </a:cubicBezTo>
                <a:cubicBezTo>
                  <a:pt x="13859" y="16231"/>
                  <a:pt x="16231" y="13859"/>
                  <a:pt x="16231" y="10862"/>
                </a:cubicBezTo>
                <a:cubicBezTo>
                  <a:pt x="16231" y="7991"/>
                  <a:pt x="13859" y="5369"/>
                  <a:pt x="10862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19" name="Shape 3019"/>
          <p:cNvSpPr/>
          <p:nvPr/>
        </p:nvSpPr>
        <p:spPr>
          <a:xfrm>
            <a:off x="9867715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51" y="21600"/>
                </a:moveTo>
                <a:lnTo>
                  <a:pt x="0" y="21290"/>
                </a:lnTo>
                <a:lnTo>
                  <a:pt x="1932" y="5574"/>
                </a:lnTo>
                <a:lnTo>
                  <a:pt x="16332" y="0"/>
                </a:lnTo>
                <a:lnTo>
                  <a:pt x="21600" y="2710"/>
                </a:lnTo>
                <a:lnTo>
                  <a:pt x="9483" y="7200"/>
                </a:lnTo>
                <a:lnTo>
                  <a:pt x="75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0" name="Shape 3020"/>
          <p:cNvSpPr/>
          <p:nvPr/>
        </p:nvSpPr>
        <p:spPr>
          <a:xfrm>
            <a:off x="9925984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24" y="21600"/>
                </a:moveTo>
                <a:lnTo>
                  <a:pt x="12293" y="7200"/>
                </a:lnTo>
                <a:lnTo>
                  <a:pt x="0" y="2710"/>
                </a:lnTo>
                <a:lnTo>
                  <a:pt x="5444" y="0"/>
                </a:lnTo>
                <a:lnTo>
                  <a:pt x="19668" y="5574"/>
                </a:lnTo>
                <a:lnTo>
                  <a:pt x="21600" y="21290"/>
                </a:lnTo>
                <a:lnTo>
                  <a:pt x="1422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1" name="Shape 3021"/>
          <p:cNvSpPr/>
          <p:nvPr/>
        </p:nvSpPr>
        <p:spPr>
          <a:xfrm>
            <a:off x="9890566" y="3653062"/>
            <a:ext cx="44302" cy="9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03" y="21600"/>
                </a:moveTo>
                <a:lnTo>
                  <a:pt x="2997" y="21600"/>
                </a:lnTo>
                <a:lnTo>
                  <a:pt x="0" y="7748"/>
                </a:lnTo>
                <a:lnTo>
                  <a:pt x="0" y="0"/>
                </a:lnTo>
                <a:lnTo>
                  <a:pt x="5369" y="0"/>
                </a:lnTo>
                <a:lnTo>
                  <a:pt x="5369" y="7630"/>
                </a:lnTo>
                <a:lnTo>
                  <a:pt x="7866" y="19076"/>
                </a:lnTo>
                <a:lnTo>
                  <a:pt x="13859" y="19076"/>
                </a:lnTo>
                <a:lnTo>
                  <a:pt x="16231" y="7513"/>
                </a:lnTo>
                <a:lnTo>
                  <a:pt x="16231" y="0"/>
                </a:lnTo>
                <a:lnTo>
                  <a:pt x="21600" y="0"/>
                </a:lnTo>
                <a:lnTo>
                  <a:pt x="21600" y="7630"/>
                </a:lnTo>
                <a:lnTo>
                  <a:pt x="1860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2" name="Shape 3022"/>
          <p:cNvSpPr/>
          <p:nvPr/>
        </p:nvSpPr>
        <p:spPr>
          <a:xfrm>
            <a:off x="10349856" y="356965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745" y="21600"/>
                  <a:pt x="0" y="16855"/>
                  <a:pt x="0" y="10862"/>
                </a:cubicBezTo>
                <a:cubicBezTo>
                  <a:pt x="0" y="4994"/>
                  <a:pt x="4745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741" y="5369"/>
                  <a:pt x="5369" y="7991"/>
                  <a:pt x="5369" y="10862"/>
                </a:cubicBezTo>
                <a:cubicBezTo>
                  <a:pt x="5369" y="13859"/>
                  <a:pt x="7741" y="16231"/>
                  <a:pt x="10738" y="16231"/>
                </a:cubicBezTo>
                <a:cubicBezTo>
                  <a:pt x="13734" y="16231"/>
                  <a:pt x="16106" y="13859"/>
                  <a:pt x="16106" y="10862"/>
                </a:cubicBezTo>
                <a:cubicBezTo>
                  <a:pt x="16106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3" name="Shape 3023"/>
          <p:cNvSpPr/>
          <p:nvPr/>
        </p:nvSpPr>
        <p:spPr>
          <a:xfrm>
            <a:off x="10327005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51" y="21600"/>
                </a:moveTo>
                <a:lnTo>
                  <a:pt x="0" y="21290"/>
                </a:lnTo>
                <a:lnTo>
                  <a:pt x="1932" y="5574"/>
                </a:lnTo>
                <a:lnTo>
                  <a:pt x="16332" y="0"/>
                </a:lnTo>
                <a:lnTo>
                  <a:pt x="21600" y="2710"/>
                </a:lnTo>
                <a:lnTo>
                  <a:pt x="9483" y="7200"/>
                </a:lnTo>
                <a:lnTo>
                  <a:pt x="7551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4" name="Shape 3024"/>
          <p:cNvSpPr/>
          <p:nvPr/>
        </p:nvSpPr>
        <p:spPr>
          <a:xfrm>
            <a:off x="10385274" y="3615359"/>
            <a:ext cx="31733" cy="71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9" y="21600"/>
                </a:moveTo>
                <a:lnTo>
                  <a:pt x="12117" y="7200"/>
                </a:lnTo>
                <a:lnTo>
                  <a:pt x="0" y="2710"/>
                </a:lnTo>
                <a:lnTo>
                  <a:pt x="5268" y="0"/>
                </a:lnTo>
                <a:lnTo>
                  <a:pt x="19668" y="5574"/>
                </a:lnTo>
                <a:lnTo>
                  <a:pt x="21600" y="21290"/>
                </a:lnTo>
                <a:lnTo>
                  <a:pt x="14049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5" name="Shape 3025"/>
          <p:cNvSpPr/>
          <p:nvPr/>
        </p:nvSpPr>
        <p:spPr>
          <a:xfrm>
            <a:off x="10337288" y="3651919"/>
            <a:ext cx="69435" cy="56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3869" y="0"/>
                </a:lnTo>
                <a:lnTo>
                  <a:pt x="7334" y="880"/>
                </a:lnTo>
                <a:lnTo>
                  <a:pt x="4191" y="17300"/>
                </a:lnTo>
                <a:lnTo>
                  <a:pt x="17409" y="17300"/>
                </a:lnTo>
                <a:lnTo>
                  <a:pt x="14266" y="880"/>
                </a:lnTo>
                <a:lnTo>
                  <a:pt x="17812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6" name="Shape 3026"/>
          <p:cNvSpPr/>
          <p:nvPr/>
        </p:nvSpPr>
        <p:spPr>
          <a:xfrm>
            <a:off x="10353284" y="3719328"/>
            <a:ext cx="38584" cy="29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84" y="21600"/>
                </a:moveTo>
                <a:lnTo>
                  <a:pt x="1469" y="21600"/>
                </a:lnTo>
                <a:lnTo>
                  <a:pt x="0" y="1157"/>
                </a:lnTo>
                <a:lnTo>
                  <a:pt x="6318" y="386"/>
                </a:lnTo>
                <a:lnTo>
                  <a:pt x="7200" y="13307"/>
                </a:lnTo>
                <a:lnTo>
                  <a:pt x="14253" y="13307"/>
                </a:lnTo>
                <a:lnTo>
                  <a:pt x="15135" y="0"/>
                </a:lnTo>
                <a:lnTo>
                  <a:pt x="21600" y="771"/>
                </a:lnTo>
                <a:lnTo>
                  <a:pt x="19984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7" name="Shape 3027"/>
          <p:cNvSpPr/>
          <p:nvPr/>
        </p:nvSpPr>
        <p:spPr>
          <a:xfrm>
            <a:off x="10839993" y="3569658"/>
            <a:ext cx="44303" cy="44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38" y="21600"/>
                </a:moveTo>
                <a:cubicBezTo>
                  <a:pt x="4869" y="21600"/>
                  <a:pt x="0" y="16855"/>
                  <a:pt x="0" y="10862"/>
                </a:cubicBezTo>
                <a:cubicBezTo>
                  <a:pt x="0" y="4994"/>
                  <a:pt x="4869" y="0"/>
                  <a:pt x="10738" y="0"/>
                </a:cubicBezTo>
                <a:cubicBezTo>
                  <a:pt x="16731" y="0"/>
                  <a:pt x="21600" y="4994"/>
                  <a:pt x="21600" y="10862"/>
                </a:cubicBezTo>
                <a:cubicBezTo>
                  <a:pt x="21600" y="16855"/>
                  <a:pt x="16731" y="21600"/>
                  <a:pt x="10738" y="21600"/>
                </a:cubicBezTo>
                <a:close/>
                <a:moveTo>
                  <a:pt x="10738" y="5369"/>
                </a:moveTo>
                <a:cubicBezTo>
                  <a:pt x="7866" y="5369"/>
                  <a:pt x="5369" y="7991"/>
                  <a:pt x="5369" y="10862"/>
                </a:cubicBezTo>
                <a:cubicBezTo>
                  <a:pt x="5369" y="13859"/>
                  <a:pt x="7866" y="16231"/>
                  <a:pt x="10738" y="16231"/>
                </a:cubicBezTo>
                <a:cubicBezTo>
                  <a:pt x="13734" y="16231"/>
                  <a:pt x="16231" y="13859"/>
                  <a:pt x="16231" y="10862"/>
                </a:cubicBezTo>
                <a:cubicBezTo>
                  <a:pt x="16231" y="7991"/>
                  <a:pt x="13734" y="5369"/>
                  <a:pt x="10738" y="5369"/>
                </a:cubicBezTo>
                <a:close/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8" name="Shape 3028"/>
          <p:cNvSpPr/>
          <p:nvPr/>
        </p:nvSpPr>
        <p:spPr>
          <a:xfrm>
            <a:off x="10766872" y="3648492"/>
            <a:ext cx="100284" cy="100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72" y="21600"/>
                </a:moveTo>
                <a:cubicBezTo>
                  <a:pt x="4775" y="21600"/>
                  <a:pt x="0" y="16825"/>
                  <a:pt x="0" y="10772"/>
                </a:cubicBezTo>
                <a:cubicBezTo>
                  <a:pt x="0" y="4775"/>
                  <a:pt x="4775" y="0"/>
                  <a:pt x="10772" y="0"/>
                </a:cubicBezTo>
                <a:lnTo>
                  <a:pt x="10772" y="2388"/>
                </a:lnTo>
                <a:cubicBezTo>
                  <a:pt x="6108" y="2388"/>
                  <a:pt x="2388" y="6108"/>
                  <a:pt x="2388" y="10772"/>
                </a:cubicBezTo>
                <a:cubicBezTo>
                  <a:pt x="2388" y="15492"/>
                  <a:pt x="6108" y="19212"/>
                  <a:pt x="10772" y="19212"/>
                </a:cubicBezTo>
                <a:cubicBezTo>
                  <a:pt x="15492" y="19212"/>
                  <a:pt x="19212" y="15492"/>
                  <a:pt x="19212" y="10772"/>
                </a:cubicBezTo>
                <a:lnTo>
                  <a:pt x="21600" y="10772"/>
                </a:lnTo>
                <a:cubicBezTo>
                  <a:pt x="21600" y="16825"/>
                  <a:pt x="16769" y="21600"/>
                  <a:pt x="10772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29" name="Shape 3029"/>
          <p:cNvSpPr/>
          <p:nvPr/>
        </p:nvSpPr>
        <p:spPr>
          <a:xfrm>
            <a:off x="10789722" y="3670200"/>
            <a:ext cx="55726" cy="5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00" y="21600"/>
                  <a:pt x="0" y="16822"/>
                  <a:pt x="0" y="10750"/>
                </a:cubicBezTo>
                <a:cubicBezTo>
                  <a:pt x="0" y="4778"/>
                  <a:pt x="4800" y="0"/>
                  <a:pt x="10800" y="0"/>
                </a:cubicBezTo>
                <a:lnTo>
                  <a:pt x="10800" y="4380"/>
                </a:lnTo>
                <a:cubicBezTo>
                  <a:pt x="7200" y="4380"/>
                  <a:pt x="4300" y="7167"/>
                  <a:pt x="4300" y="10750"/>
                </a:cubicBezTo>
                <a:cubicBezTo>
                  <a:pt x="4300" y="14433"/>
                  <a:pt x="7200" y="17220"/>
                  <a:pt x="10800" y="17220"/>
                </a:cubicBezTo>
                <a:cubicBezTo>
                  <a:pt x="14500" y="17220"/>
                  <a:pt x="17300" y="14433"/>
                  <a:pt x="17300" y="10750"/>
                </a:cubicBezTo>
                <a:lnTo>
                  <a:pt x="21600" y="10750"/>
                </a:lnTo>
                <a:cubicBezTo>
                  <a:pt x="21600" y="16822"/>
                  <a:pt x="16900" y="21600"/>
                  <a:pt x="10800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0" name="Shape 3030"/>
          <p:cNvSpPr/>
          <p:nvPr/>
        </p:nvSpPr>
        <p:spPr>
          <a:xfrm>
            <a:off x="10774870" y="3619929"/>
            <a:ext cx="121991" cy="118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5" y="21600"/>
                </a:moveTo>
                <a:lnTo>
                  <a:pt x="17473" y="21176"/>
                </a:lnTo>
                <a:lnTo>
                  <a:pt x="19215" y="12215"/>
                </a:lnTo>
                <a:lnTo>
                  <a:pt x="8025" y="12215"/>
                </a:lnTo>
                <a:lnTo>
                  <a:pt x="12015" y="2028"/>
                </a:lnTo>
                <a:lnTo>
                  <a:pt x="6833" y="2122"/>
                </a:lnTo>
                <a:lnTo>
                  <a:pt x="1101" y="5895"/>
                </a:lnTo>
                <a:lnTo>
                  <a:pt x="0" y="4245"/>
                </a:lnTo>
                <a:lnTo>
                  <a:pt x="6237" y="94"/>
                </a:lnTo>
                <a:lnTo>
                  <a:pt x="14950" y="0"/>
                </a:lnTo>
                <a:lnTo>
                  <a:pt x="11006" y="10187"/>
                </a:lnTo>
                <a:lnTo>
                  <a:pt x="21600" y="10187"/>
                </a:lnTo>
                <a:lnTo>
                  <a:pt x="19445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1" name="Shape 3031"/>
          <p:cNvSpPr/>
          <p:nvPr/>
        </p:nvSpPr>
        <p:spPr>
          <a:xfrm>
            <a:off x="10282448" y="1889023"/>
            <a:ext cx="179116" cy="11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08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2" name="Shape 3032"/>
          <p:cNvSpPr/>
          <p:nvPr/>
        </p:nvSpPr>
        <p:spPr>
          <a:xfrm>
            <a:off x="10317866" y="1742781"/>
            <a:ext cx="109424" cy="97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13" y="21600"/>
                </a:moveTo>
                <a:lnTo>
                  <a:pt x="10698" y="4914"/>
                </a:lnTo>
                <a:lnTo>
                  <a:pt x="1885" y="21486"/>
                </a:lnTo>
                <a:lnTo>
                  <a:pt x="0" y="20286"/>
                </a:lnTo>
                <a:lnTo>
                  <a:pt x="10698" y="0"/>
                </a:lnTo>
                <a:lnTo>
                  <a:pt x="21600" y="20286"/>
                </a:lnTo>
                <a:lnTo>
                  <a:pt x="19613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3" name="Shape 3033"/>
          <p:cNvSpPr/>
          <p:nvPr/>
        </p:nvSpPr>
        <p:spPr>
          <a:xfrm>
            <a:off x="10282448" y="1759919"/>
            <a:ext cx="179116" cy="11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743" y="6375"/>
                </a:lnTo>
                <a:lnTo>
                  <a:pt x="4932" y="7993"/>
                </a:lnTo>
                <a:lnTo>
                  <a:pt x="1342" y="4092"/>
                </a:lnTo>
                <a:lnTo>
                  <a:pt x="1342" y="19554"/>
                </a:lnTo>
                <a:lnTo>
                  <a:pt x="20258" y="19554"/>
                </a:lnTo>
                <a:lnTo>
                  <a:pt x="20258" y="4092"/>
                </a:lnTo>
                <a:lnTo>
                  <a:pt x="16668" y="7993"/>
                </a:lnTo>
                <a:lnTo>
                  <a:pt x="15857" y="6375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4" name="Shape 3034"/>
          <p:cNvSpPr/>
          <p:nvPr/>
        </p:nvSpPr>
        <p:spPr>
          <a:xfrm>
            <a:off x="10408124" y="3180062"/>
            <a:ext cx="38590" cy="59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37" y="21600"/>
                </a:moveTo>
                <a:lnTo>
                  <a:pt x="2146" y="18770"/>
                </a:lnTo>
                <a:lnTo>
                  <a:pt x="12874" y="11413"/>
                </a:lnTo>
                <a:lnTo>
                  <a:pt x="0" y="2830"/>
                </a:lnTo>
                <a:lnTo>
                  <a:pt x="4291" y="0"/>
                </a:lnTo>
                <a:lnTo>
                  <a:pt x="21600" y="11413"/>
                </a:lnTo>
                <a:lnTo>
                  <a:pt x="6437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5" name="Shape 3035"/>
          <p:cNvSpPr/>
          <p:nvPr/>
        </p:nvSpPr>
        <p:spPr>
          <a:xfrm>
            <a:off x="10281305" y="3124079"/>
            <a:ext cx="115135" cy="166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32" y="21600"/>
                </a:moveTo>
                <a:lnTo>
                  <a:pt x="0" y="10262"/>
                </a:lnTo>
                <a:lnTo>
                  <a:pt x="14969" y="0"/>
                </a:lnTo>
                <a:lnTo>
                  <a:pt x="20869" y="4071"/>
                </a:lnTo>
                <a:lnTo>
                  <a:pt x="19406" y="5080"/>
                </a:lnTo>
                <a:lnTo>
                  <a:pt x="14969" y="2019"/>
                </a:lnTo>
                <a:lnTo>
                  <a:pt x="3023" y="10262"/>
                </a:lnTo>
                <a:lnTo>
                  <a:pt x="16432" y="19480"/>
                </a:lnTo>
                <a:lnTo>
                  <a:pt x="20137" y="16957"/>
                </a:lnTo>
                <a:lnTo>
                  <a:pt x="21600" y="17966"/>
                </a:lnTo>
                <a:lnTo>
                  <a:pt x="16432" y="21600"/>
                </a:ln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6" name="Shape 3036"/>
          <p:cNvSpPr/>
          <p:nvPr/>
        </p:nvSpPr>
        <p:spPr>
          <a:xfrm>
            <a:off x="10394652" y="3110368"/>
            <a:ext cx="67078" cy="67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3" h="21600" extrusionOk="0">
                <a:moveTo>
                  <a:pt x="10109" y="21600"/>
                </a:moveTo>
                <a:cubicBezTo>
                  <a:pt x="9638" y="21600"/>
                  <a:pt x="9088" y="21600"/>
                  <a:pt x="8774" y="21433"/>
                </a:cubicBezTo>
                <a:lnTo>
                  <a:pt x="9245" y="17847"/>
                </a:lnTo>
                <a:cubicBezTo>
                  <a:pt x="11287" y="18181"/>
                  <a:pt x="13565" y="17430"/>
                  <a:pt x="15057" y="15846"/>
                </a:cubicBezTo>
                <a:cubicBezTo>
                  <a:pt x="16393" y="14428"/>
                  <a:pt x="17100" y="12593"/>
                  <a:pt x="17100" y="10758"/>
                </a:cubicBezTo>
                <a:cubicBezTo>
                  <a:pt x="17100" y="8840"/>
                  <a:pt x="16393" y="7005"/>
                  <a:pt x="15057" y="5754"/>
                </a:cubicBezTo>
                <a:cubicBezTo>
                  <a:pt x="12544" y="3002"/>
                  <a:pt x="8067" y="3002"/>
                  <a:pt x="5396" y="5754"/>
                </a:cubicBezTo>
                <a:cubicBezTo>
                  <a:pt x="3825" y="7339"/>
                  <a:pt x="3197" y="9674"/>
                  <a:pt x="3511" y="11842"/>
                </a:cubicBezTo>
                <a:lnTo>
                  <a:pt x="134" y="12426"/>
                </a:lnTo>
                <a:cubicBezTo>
                  <a:pt x="-416" y="9007"/>
                  <a:pt x="762" y="5588"/>
                  <a:pt x="2961" y="3253"/>
                </a:cubicBezTo>
                <a:cubicBezTo>
                  <a:pt x="4847" y="1251"/>
                  <a:pt x="7439" y="0"/>
                  <a:pt x="10109" y="0"/>
                </a:cubicBezTo>
                <a:cubicBezTo>
                  <a:pt x="12858" y="0"/>
                  <a:pt x="15372" y="1084"/>
                  <a:pt x="17257" y="3253"/>
                </a:cubicBezTo>
                <a:cubicBezTo>
                  <a:pt x="21184" y="7339"/>
                  <a:pt x="21184" y="14261"/>
                  <a:pt x="17257" y="18514"/>
                </a:cubicBezTo>
                <a:cubicBezTo>
                  <a:pt x="15372" y="20516"/>
                  <a:pt x="12858" y="21600"/>
                  <a:pt x="10109" y="21600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3037" name="Shape 3037"/>
          <p:cNvSpPr/>
          <p:nvPr/>
        </p:nvSpPr>
        <p:spPr>
          <a:xfrm>
            <a:off x="10342756" y="3185578"/>
            <a:ext cx="67317" cy="6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74" h="20611" extrusionOk="0">
                <a:moveTo>
                  <a:pt x="10154" y="20611"/>
                </a:moveTo>
                <a:cubicBezTo>
                  <a:pt x="7493" y="20611"/>
                  <a:pt x="4911" y="19582"/>
                  <a:pt x="2876" y="17525"/>
                </a:cubicBezTo>
                <a:cubicBezTo>
                  <a:pt x="-959" y="13569"/>
                  <a:pt x="-959" y="7081"/>
                  <a:pt x="2876" y="2967"/>
                </a:cubicBezTo>
                <a:cubicBezTo>
                  <a:pt x="6789" y="-989"/>
                  <a:pt x="13206" y="-989"/>
                  <a:pt x="17276" y="2967"/>
                </a:cubicBezTo>
                <a:cubicBezTo>
                  <a:pt x="19467" y="5182"/>
                  <a:pt x="20641" y="8426"/>
                  <a:pt x="20171" y="11749"/>
                </a:cubicBezTo>
                <a:lnTo>
                  <a:pt x="16806" y="11196"/>
                </a:lnTo>
                <a:cubicBezTo>
                  <a:pt x="17119" y="9138"/>
                  <a:pt x="16415" y="6923"/>
                  <a:pt x="14928" y="5341"/>
                </a:cubicBezTo>
                <a:cubicBezTo>
                  <a:pt x="12189" y="2651"/>
                  <a:pt x="7963" y="2651"/>
                  <a:pt x="5302" y="5341"/>
                </a:cubicBezTo>
                <a:cubicBezTo>
                  <a:pt x="2563" y="8110"/>
                  <a:pt x="2563" y="12382"/>
                  <a:pt x="5302" y="15152"/>
                </a:cubicBezTo>
                <a:cubicBezTo>
                  <a:pt x="6789" y="16655"/>
                  <a:pt x="8980" y="17367"/>
                  <a:pt x="11015" y="17051"/>
                </a:cubicBezTo>
                <a:lnTo>
                  <a:pt x="11563" y="20453"/>
                </a:lnTo>
                <a:cubicBezTo>
                  <a:pt x="11171" y="20611"/>
                  <a:pt x="10702" y="20611"/>
                  <a:pt x="10154" y="20611"/>
                </a:cubicBezTo>
              </a:path>
            </a:pathLst>
          </a:custGeom>
          <a:solidFill>
            <a:srgbClr val="555556"/>
          </a:solidFill>
          <a:ln w="12700">
            <a:miter lim="400000"/>
          </a:ln>
        </p:spPr>
        <p:txBody>
          <a:bodyPr lIns="22860" rIns="22860" anchor="ctr"/>
          <a:lstStyle/>
          <a:p>
            <a:pPr defTabSz="228600">
              <a:lnSpc>
                <a:spcPct val="93000"/>
              </a:lnSpc>
              <a:defRPr sz="1800">
                <a:latin typeface="+mj-lt"/>
                <a:ea typeface="+mj-ea"/>
                <a:cs typeface="+mj-cs"/>
                <a:sym typeface="Open Sans"/>
              </a:defRPr>
            </a:pPr>
            <a:endParaRPr sz="9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270B8D-0932-B469-E675-94BBD2912B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B31F1-756E-BEDF-AAF6-AD0B9767B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501513"/>
            <a:ext cx="6705600" cy="534988"/>
          </a:xfrm>
        </p:spPr>
        <p:txBody>
          <a:bodyPr/>
          <a:lstStyle/>
          <a:p>
            <a:r>
              <a:rPr lang="zh-TW" altLang="en-US" dirty="0"/>
              <a:t>歷史回顧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001A28-216E-469B-436D-C957269177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18D218-2E27-F5AE-4D9F-AD56361638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EDEC0AA-5F62-7FE1-38D6-4526C19070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5788" y="1084126"/>
            <a:ext cx="3400425" cy="514350"/>
          </a:xfrm>
        </p:spPr>
        <p:txBody>
          <a:bodyPr/>
          <a:lstStyle/>
          <a:p>
            <a:r>
              <a:rPr lang="zh-TW" altLang="en-US" dirty="0"/>
              <a:t>裝置由大到小</a:t>
            </a:r>
          </a:p>
        </p:txBody>
      </p:sp>
      <p:pic>
        <p:nvPicPr>
          <p:cNvPr id="6" name="Picture 2" descr="Vibox">
            <a:extLst>
              <a:ext uri="{FF2B5EF4-FFF2-40B4-BE49-F238E27FC236}">
                <a16:creationId xmlns:a16="http://schemas.microsoft.com/office/drawing/2014/main" id="{D7879AF5-AC6C-EBED-9721-8861D9940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5" y="1232205"/>
            <a:ext cx="2511364" cy="330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VIDIA Jetson Nano | BOXER-8221AI | AI@Edge Compact Fanless Embedded BOX PC  - 研揚科技AAEON">
            <a:extLst>
              <a:ext uri="{FF2B5EF4-FFF2-40B4-BE49-F238E27FC236}">
                <a16:creationId xmlns:a16="http://schemas.microsoft.com/office/drawing/2014/main" id="{48FAD545-4B12-15FB-DF67-A87F1FB1F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98" y="3377790"/>
            <a:ext cx="1429109" cy="95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mazon.com: Seeed Studio XIAO ESP32S3 Sense - 2.4GHz Wi-Fi、BLE 5.0、OV2640  相機感應器、數位麥克風、8MB PSRAM、8MB 閃光燈、支援電池充電、豐富的介面、物聯網、嵌入式ML :">
            <a:extLst>
              <a:ext uri="{FF2B5EF4-FFF2-40B4-BE49-F238E27FC236}">
                <a16:creationId xmlns:a16="http://schemas.microsoft.com/office/drawing/2014/main" id="{97F11AFD-A9F0-5FA2-70EA-A7A72068C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697" y="3813308"/>
            <a:ext cx="689628" cy="5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F3A081D5-8EC5-5B4A-66BE-EE7D6E147256}"/>
              </a:ext>
            </a:extLst>
          </p:cNvPr>
          <p:cNvSpPr/>
          <p:nvPr/>
        </p:nvSpPr>
        <p:spPr>
          <a:xfrm>
            <a:off x="560716" y="6028683"/>
            <a:ext cx="10431436" cy="3278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TinyissimoYOLO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TinyML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75C8CC6-6461-4CDE-522C-ABE7487360E7}"/>
              </a:ext>
            </a:extLst>
          </p:cNvPr>
          <p:cNvSpPr/>
          <p:nvPr/>
        </p:nvSpPr>
        <p:spPr>
          <a:xfrm>
            <a:off x="560717" y="5146394"/>
            <a:ext cx="2511364" cy="3278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YOLO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56D418D-A421-8853-25D9-4C904BC01308}"/>
              </a:ext>
            </a:extLst>
          </p:cNvPr>
          <p:cNvSpPr/>
          <p:nvPr/>
        </p:nvSpPr>
        <p:spPr>
          <a:xfrm>
            <a:off x="560716" y="5586885"/>
            <a:ext cx="6690983" cy="3278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YOLO Tiny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56861E-B115-90A1-79FA-827F0FF31535}"/>
              </a:ext>
            </a:extLst>
          </p:cNvPr>
          <p:cNvSpPr txBox="1"/>
          <p:nvPr/>
        </p:nvSpPr>
        <p:spPr>
          <a:xfrm>
            <a:off x="1061049" y="4627511"/>
            <a:ext cx="1725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Personal Computer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63C73-1B64-E643-A78D-339481F8E094}"/>
              </a:ext>
            </a:extLst>
          </p:cNvPr>
          <p:cNvSpPr txBox="1"/>
          <p:nvPr/>
        </p:nvSpPr>
        <p:spPr>
          <a:xfrm>
            <a:off x="4828635" y="4627511"/>
            <a:ext cx="253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Single Board Computer (SBC)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65B6CB-569E-9FE2-906D-262A5A0E46A5}"/>
              </a:ext>
            </a:extLst>
          </p:cNvPr>
          <p:cNvSpPr txBox="1"/>
          <p:nvPr/>
        </p:nvSpPr>
        <p:spPr>
          <a:xfrm>
            <a:off x="9431821" y="4627511"/>
            <a:ext cx="139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Microcontroller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90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A5DB44-A8C3-7BE0-36F9-BC62B1AE3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A37B74-4763-1293-FD2E-5A096FCE43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52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8BBE0-8DE1-8EBF-4D0B-45B7712BC9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37ABC5-C7E8-1DD3-7B62-F5CB7B459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199875-C88C-A138-ABC1-F3C4AC3192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FA0E046-DDBE-162A-D9BF-FADDA4ADCD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TinyML</a:t>
            </a:r>
            <a:r>
              <a:rPr lang="zh-TW" altLang="en-US" dirty="0"/>
              <a:t> 解決什麼問題？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72FA60D5-EC7A-3702-2E1B-53778FF98E04}"/>
              </a:ext>
            </a:extLst>
          </p:cNvPr>
          <p:cNvGrpSpPr/>
          <p:nvPr/>
        </p:nvGrpSpPr>
        <p:grpSpPr>
          <a:xfrm>
            <a:off x="750075" y="1254293"/>
            <a:ext cx="3138090" cy="4349413"/>
            <a:chOff x="750075" y="1232205"/>
            <a:chExt cx="3138090" cy="4349413"/>
          </a:xfrm>
        </p:grpSpPr>
        <p:pic>
          <p:nvPicPr>
            <p:cNvPr id="6" name="Picture 2" descr="Vibox">
              <a:extLst>
                <a:ext uri="{FF2B5EF4-FFF2-40B4-BE49-F238E27FC236}">
                  <a16:creationId xmlns:a16="http://schemas.microsoft.com/office/drawing/2014/main" id="{1786A903-B2EC-48C1-D27F-F34B7CC77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438" y="1232205"/>
              <a:ext cx="2511364" cy="330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175D062-84BA-F70E-F850-0721EAE5F995}"/>
                </a:ext>
              </a:extLst>
            </p:cNvPr>
            <p:cNvSpPr txBox="1"/>
            <p:nvPr/>
          </p:nvSpPr>
          <p:spPr>
            <a:xfrm>
              <a:off x="750075" y="4627511"/>
              <a:ext cx="31380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Personal Computer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價格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20000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–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1,500,000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體積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388mm x 200mm x 423mm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重量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4.5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–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9kg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A5517A2-45A0-B6CE-4A4C-84DE9B448C62}"/>
              </a:ext>
            </a:extLst>
          </p:cNvPr>
          <p:cNvGrpSpPr/>
          <p:nvPr/>
        </p:nvGrpSpPr>
        <p:grpSpPr>
          <a:xfrm>
            <a:off x="4850686" y="3377790"/>
            <a:ext cx="2801325" cy="2270374"/>
            <a:chOff x="4797960" y="3377790"/>
            <a:chExt cx="2801325" cy="2270374"/>
          </a:xfrm>
        </p:grpSpPr>
        <p:pic>
          <p:nvPicPr>
            <p:cNvPr id="7" name="Picture 4" descr="NVIDIA Jetson Nano | BOXER-8221AI | AI@Edge Compact Fanless Embedded BOX PC  - 研揚科技AAEON">
              <a:extLst>
                <a:ext uri="{FF2B5EF4-FFF2-40B4-BE49-F238E27FC236}">
                  <a16:creationId xmlns:a16="http://schemas.microsoft.com/office/drawing/2014/main" id="{291586BA-5EB3-B728-9F10-2A136861E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098" y="3377790"/>
              <a:ext cx="1429109" cy="952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9BDF003-FA7B-BC62-00C0-D6468560EADF}"/>
                </a:ext>
              </a:extLst>
            </p:cNvPr>
            <p:cNvSpPr txBox="1"/>
            <p:nvPr/>
          </p:nvSpPr>
          <p:spPr>
            <a:xfrm>
              <a:off x="4797960" y="4694057"/>
              <a:ext cx="28013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Single Board Computer (SBC)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價格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5000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–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100000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體積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88mm x 75mm x 39mm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重量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0.5kg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160270C-0E82-A16F-9E62-609F3AF253D9}"/>
              </a:ext>
            </a:extLst>
          </p:cNvPr>
          <p:cNvGrpSpPr/>
          <p:nvPr/>
        </p:nvGrpSpPr>
        <p:grpSpPr>
          <a:xfrm>
            <a:off x="8614532" y="3813308"/>
            <a:ext cx="2882051" cy="1834855"/>
            <a:chOff x="8614532" y="3813308"/>
            <a:chExt cx="2882051" cy="1834855"/>
          </a:xfrm>
        </p:grpSpPr>
        <p:pic>
          <p:nvPicPr>
            <p:cNvPr id="8" name="Picture 8" descr="Amazon.com: Seeed Studio XIAO ESP32S3 Sense - 2.4GHz Wi-Fi、BLE 5.0、OV2640  相機感應器、數位麥克風、8MB PSRAM、8MB 閃光燈、支援電池充電、豐富的介面、物聯網、嵌入式ML :">
              <a:extLst>
                <a:ext uri="{FF2B5EF4-FFF2-40B4-BE49-F238E27FC236}">
                  <a16:creationId xmlns:a16="http://schemas.microsoft.com/office/drawing/2014/main" id="{1592FF38-5046-D030-A296-F93DC153E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0743" y="3813308"/>
              <a:ext cx="689628" cy="51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B359583-1464-6594-C905-0D671B1FB693}"/>
                </a:ext>
              </a:extLst>
            </p:cNvPr>
            <p:cNvSpPr txBox="1"/>
            <p:nvPr/>
          </p:nvSpPr>
          <p:spPr>
            <a:xfrm>
              <a:off x="8614532" y="4694056"/>
              <a:ext cx="28820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</a:rPr>
                <a:t>Microcontroller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價格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20000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–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1,500,000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體積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21mm x 17.5mm x 5mm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zh-TW" altLang="en-US" dirty="0">
                  <a:solidFill>
                    <a:schemeClr val="bg1"/>
                  </a:solidFill>
                </a:rPr>
                <a:t>重量</a:t>
              </a:r>
              <a:r>
                <a:rPr lang="en-US" altLang="zh-TW" dirty="0">
                  <a:solidFill>
                    <a:schemeClr val="bg1"/>
                  </a:solidFill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</a:rPr>
                <a:t>0.008Kg</a:t>
              </a:r>
            </a:p>
          </p:txBody>
        </p:sp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C72490F-7AFF-E968-F503-B3FF61D6AB0C}"/>
              </a:ext>
            </a:extLst>
          </p:cNvPr>
          <p:cNvSpPr/>
          <p:nvPr/>
        </p:nvSpPr>
        <p:spPr>
          <a:xfrm>
            <a:off x="560716" y="5903187"/>
            <a:ext cx="10431436" cy="32780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TinyML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0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8F8A8E-2336-432E-BE35-01CC63FBF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 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664594-5E05-A8FB-435A-E6D66987DF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1BA3EF-8446-62A0-DD04-BD81720A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0D30E76-9001-E4C8-90FC-1CE06DE4C1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93725" y="924719"/>
            <a:ext cx="4604552" cy="514350"/>
          </a:xfrm>
        </p:spPr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ChatGPT</a:t>
            </a:r>
            <a:r>
              <a:rPr lang="zh-TW" altLang="en-US" dirty="0"/>
              <a:t> 來解答 </a:t>
            </a:r>
            <a:r>
              <a:rPr lang="en-US" altLang="zh-TW" dirty="0" err="1"/>
              <a:t>TinyML</a:t>
            </a:r>
            <a:r>
              <a:rPr lang="zh-TW" altLang="en-US" dirty="0"/>
              <a:t> 解決什麼問題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B4C511-D38C-7E8F-E176-0F01ABEB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1730555"/>
            <a:ext cx="4266572" cy="1011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F7E7E5-B8B2-9F18-6D57-03F1FA29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1" y="3073473"/>
            <a:ext cx="4266572" cy="10057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020967-493E-4677-A222-3ED7942E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545" y="1609719"/>
            <a:ext cx="6281786" cy="42180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F52AAF-85B6-3573-E24B-06A6A0FF1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4499897"/>
            <a:ext cx="4266572" cy="1748503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28DC8B7-A60A-AB00-244E-18CFCE789C1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609537" y="2742155"/>
            <a:ext cx="0" cy="33131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F664593-8564-207F-A7FE-6A57253C0870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2609536" y="4079209"/>
            <a:ext cx="1" cy="420688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1979A763-6C05-76D5-E2E4-CA162B7B025F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4742822" y="3718754"/>
            <a:ext cx="811723" cy="1655395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3B6282C-F239-5BD4-F30D-7E460A628E31}"/>
              </a:ext>
            </a:extLst>
          </p:cNvPr>
          <p:cNvSpPr/>
          <p:nvPr/>
        </p:nvSpPr>
        <p:spPr>
          <a:xfrm>
            <a:off x="5972175" y="2556704"/>
            <a:ext cx="1817478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12314BE-56D5-AB88-BB79-43CB5799C6DF}"/>
              </a:ext>
            </a:extLst>
          </p:cNvPr>
          <p:cNvSpPr/>
          <p:nvPr/>
        </p:nvSpPr>
        <p:spPr>
          <a:xfrm>
            <a:off x="8223668" y="3475417"/>
            <a:ext cx="2662867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41264C-492B-CA5C-511C-7A1FB1B8F5E1}"/>
              </a:ext>
            </a:extLst>
          </p:cNvPr>
          <p:cNvSpPr/>
          <p:nvPr/>
        </p:nvSpPr>
        <p:spPr>
          <a:xfrm>
            <a:off x="5684808" y="4383963"/>
            <a:ext cx="6030941" cy="66249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14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FE817F-7C71-E28C-7BD0-D44640C95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299846-ACBB-9567-EB72-D66D740A1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5FAF4-9B75-2B42-C4A0-067FABABCF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6D6BA6A-D23E-04F7-31A8-2B11EC875D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43202" y="924719"/>
            <a:ext cx="6705598" cy="514350"/>
          </a:xfrm>
        </p:spPr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ChatGPT</a:t>
            </a:r>
            <a:r>
              <a:rPr lang="zh-TW" altLang="en-US" dirty="0"/>
              <a:t> 來解答 </a:t>
            </a:r>
            <a:r>
              <a:rPr lang="en-US" altLang="zh-TW" dirty="0" err="1"/>
              <a:t>TinyML</a:t>
            </a:r>
            <a:r>
              <a:rPr lang="zh-TW" altLang="en-US" dirty="0"/>
              <a:t> 優點、缺點以及廣泛應用的場域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7A32EC-4A71-C704-2556-DC267AC7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39069"/>
            <a:ext cx="4018393" cy="453072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E6AF536-F2B1-8432-FEC3-C0DE70FA8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9" b="3727"/>
          <a:stretch/>
        </p:blipFill>
        <p:spPr>
          <a:xfrm>
            <a:off x="5811406" y="1439069"/>
            <a:ext cx="5918201" cy="50292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DDB462-6B5F-6E54-71ED-A656ACD80652}"/>
              </a:ext>
            </a:extLst>
          </p:cNvPr>
          <p:cNvSpPr txBox="1"/>
          <p:nvPr/>
        </p:nvSpPr>
        <p:spPr>
          <a:xfrm>
            <a:off x="462393" y="6081829"/>
            <a:ext cx="5174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4"/>
              </a:rPr>
              <a:t>A Machine Learning-oriented Survey on Tiny Machine Learning | Papers With Code</a:t>
            </a:r>
            <a:endParaRPr lang="en-US" altLang="zh-TW" sz="800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800" i="0" dirty="0">
                <a:solidFill>
                  <a:srgbClr val="333333"/>
                </a:solidFill>
                <a:effectLst/>
                <a:latin typeface="HelveticaNeue Regular"/>
                <a:hlinkClick r:id="rId5"/>
              </a:rPr>
              <a:t>Efficient Acceleration of Deep Learning Inference on Resource-Constrained Edge Devices: A Review</a:t>
            </a:r>
            <a:endParaRPr lang="en-US" altLang="zh-TW" sz="800" i="0" dirty="0">
              <a:solidFill>
                <a:srgbClr val="333333"/>
              </a:solidFill>
              <a:effectLst/>
              <a:latin typeface="HelveticaNeue Regular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800" dirty="0">
                <a:hlinkClick r:id="rId6"/>
              </a:rPr>
              <a:t>[2205.14550] Machine Learning for Microcontroller-Class Hardware: A Review (arxiv.org)</a:t>
            </a:r>
            <a:endParaRPr lang="en-US" altLang="zh-TW" sz="800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800" dirty="0">
                <a:hlinkClick r:id="rId7"/>
              </a:rPr>
              <a:t>TinyML A Systematic Review and Synthesis of Existing Research</a:t>
            </a:r>
            <a:endParaRPr lang="en-US" altLang="zh-TW" sz="800" i="0" dirty="0">
              <a:solidFill>
                <a:srgbClr val="333333"/>
              </a:solidFill>
              <a:effectLst/>
              <a:latin typeface="HelveticaNeue Regular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617BC013-1354-63B4-6A1D-B8F3B2B09B4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33900" y="3677164"/>
            <a:ext cx="1277506" cy="276506"/>
          </a:xfrm>
          <a:prstGeom prst="bentConnector3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7BF51C7-47C6-6518-F10D-F02DB2B09938}"/>
              </a:ext>
            </a:extLst>
          </p:cNvPr>
          <p:cNvCxnSpPr/>
          <p:nvPr/>
        </p:nvCxnSpPr>
        <p:spPr>
          <a:xfrm>
            <a:off x="6096000" y="3429000"/>
            <a:ext cx="54928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564540F-3EB1-25B4-1EF3-C7DD3E598016}"/>
              </a:ext>
            </a:extLst>
          </p:cNvPr>
          <p:cNvCxnSpPr/>
          <p:nvPr/>
        </p:nvCxnSpPr>
        <p:spPr>
          <a:xfrm>
            <a:off x="6096000" y="4892040"/>
            <a:ext cx="549281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14C586E-0886-EB61-A195-13FFABB7DA4B}"/>
              </a:ext>
            </a:extLst>
          </p:cNvPr>
          <p:cNvSpPr/>
          <p:nvPr/>
        </p:nvSpPr>
        <p:spPr>
          <a:xfrm>
            <a:off x="6096000" y="1497806"/>
            <a:ext cx="468429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1E543D-1043-D2F7-3861-F746BA1C3D9B}"/>
              </a:ext>
            </a:extLst>
          </p:cNvPr>
          <p:cNvSpPr/>
          <p:nvPr/>
        </p:nvSpPr>
        <p:spPr>
          <a:xfrm>
            <a:off x="6096000" y="3522169"/>
            <a:ext cx="468429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EEC7C21-B425-ABA4-597A-132F6BC91B84}"/>
              </a:ext>
            </a:extLst>
          </p:cNvPr>
          <p:cNvSpPr/>
          <p:nvPr/>
        </p:nvSpPr>
        <p:spPr>
          <a:xfrm>
            <a:off x="6096000" y="4949917"/>
            <a:ext cx="1074821" cy="231868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55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EC4144-FFED-1600-DD3E-95933712B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B98271-7A6C-1BE5-0D7B-4AFDB454C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27D29-7D8F-BCFF-E7EF-3882811BC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978772C-EC9B-F421-DCF5-575280A284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4301" y="924719"/>
            <a:ext cx="4343400" cy="514350"/>
          </a:xfrm>
        </p:spPr>
        <p:txBody>
          <a:bodyPr/>
          <a:lstStyle/>
          <a:p>
            <a:r>
              <a:rPr lang="zh-TW" altLang="en-US" dirty="0"/>
              <a:t>其他優點</a:t>
            </a:r>
            <a:r>
              <a:rPr lang="en-US" altLang="zh-TW" dirty="0"/>
              <a:t>:</a:t>
            </a:r>
            <a:r>
              <a:rPr lang="zh-TW" altLang="en-US" dirty="0"/>
              <a:t> 體積非常小，價格非常便宜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6B8943-033D-7335-47D7-135FBF96AD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5" b="89984" l="9914" r="100000">
                        <a14:foregroundMark x1="29741" y1="50323" x2="29741" y2="50323"/>
                        <a14:foregroundMark x1="39116" y1="48788" x2="39116" y2="48788"/>
                        <a14:foregroundMark x1="39978" y1="47900" x2="39978" y2="47900"/>
                        <a14:backgroundMark x1="45582" y1="54523" x2="45582" y2="54523"/>
                        <a14:backgroundMark x1="34052" y1="55331" x2="34052" y2="55331"/>
                        <a14:backgroundMark x1="26293" y1="50969" x2="26293" y2="50969"/>
                        <a14:backgroundMark x1="26078" y1="60178" x2="26078" y2="60178"/>
                        <a14:backgroundMark x1="25216" y1="46042" x2="25216" y2="46042"/>
                        <a14:backgroundMark x1="85991" y1="30533" x2="85991" y2="30533"/>
                        <a14:backgroundMark x1="30711" y1="55412" x2="30711" y2="55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681" b="45117"/>
          <a:stretch/>
        </p:blipFill>
        <p:spPr>
          <a:xfrm rot="5400000">
            <a:off x="24851" y="3552576"/>
            <a:ext cx="3857625" cy="16562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50EDAC1-F0D4-082A-CF86-2786E51A57C3}"/>
              </a:ext>
            </a:extLst>
          </p:cNvPr>
          <p:cNvSpPr txBox="1"/>
          <p:nvPr/>
        </p:nvSpPr>
        <p:spPr>
          <a:xfrm>
            <a:off x="912145" y="2006377"/>
            <a:ext cx="2741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5500">
              <a:defRPr/>
            </a:pPr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BOXER-8221A</a:t>
            </a: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</a:p>
          <a:p>
            <a:pPr marL="285750" indent="-285750" defTabSz="82550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88mm x 75mm x 39mm</a:t>
            </a:r>
            <a:endParaRPr lang="en-US" altLang="zh-TW" sz="1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indent="-285750" defTabSz="825500">
              <a:buFont typeface="Arial" panose="020B0604020202020204" pitchFamily="34" charset="0"/>
              <a:buChar char="•"/>
              <a:defRPr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$ 12600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7D3959-4D3F-13B7-CEEF-A175433B0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7188" l="10000" r="90000">
                        <a14:foregroundMark x1="48281" y1="97188" x2="48281" y2="97188"/>
                        <a14:backgroundMark x1="76719" y1="42891" x2="76172" y2="56719"/>
                        <a14:backgroundMark x1="76172" y1="56719" x2="82188" y2="43750"/>
                        <a14:backgroundMark x1="82188" y1="43750" x2="76953" y2="41797"/>
                        <a14:backgroundMark x1="72422" y1="45391" x2="73984" y2="46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5701" y="2451898"/>
            <a:ext cx="3768547" cy="3768547"/>
          </a:xfrm>
          <a:prstGeom prst="rect">
            <a:avLst/>
          </a:prstGeom>
        </p:spPr>
      </p:pic>
      <p:pic>
        <p:nvPicPr>
          <p:cNvPr id="9" name="Picture 2" descr="Insanely Tiny* Camera Dev Module (with ESP32-S3) - YouTube">
            <a:extLst>
              <a:ext uri="{FF2B5EF4-FFF2-40B4-BE49-F238E27FC236}">
                <a16:creationId xmlns:a16="http://schemas.microsoft.com/office/drawing/2014/main" id="{5CCF9F23-7738-5CBA-38AC-7E2DA2D87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091" t="19918" r="35178"/>
          <a:stretch/>
        </p:blipFill>
        <p:spPr bwMode="auto">
          <a:xfrm>
            <a:off x="9781068" y="4052745"/>
            <a:ext cx="915347" cy="7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5591C6-A200-B2BF-DE8E-5208FE971B82}"/>
              </a:ext>
            </a:extLst>
          </p:cNvPr>
          <p:cNvSpPr txBox="1"/>
          <p:nvPr/>
        </p:nvSpPr>
        <p:spPr>
          <a:xfrm>
            <a:off x="6398586" y="1993486"/>
            <a:ext cx="288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ESP32-S3-DevKitM-1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69mm x 25mm x 13mm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$ 520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03F733-B25E-EF6C-91A5-E88EA91F0054}"/>
              </a:ext>
            </a:extLst>
          </p:cNvPr>
          <p:cNvSpPr txBox="1"/>
          <p:nvPr/>
        </p:nvSpPr>
        <p:spPr>
          <a:xfrm>
            <a:off x="9084696" y="2013533"/>
            <a:ext cx="28877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ESP32-S3-DevKitM-1</a:t>
            </a:r>
            <a:r>
              <a:rPr lang="en-US" altLang="zh-TW" sz="14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</a:t>
            </a:r>
            <a:endParaRPr lang="en-US" altLang="zh-TW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21mm x 17.5mm x 5mm</a:t>
            </a:r>
            <a:endParaRPr lang="zh-TW" alt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$ 604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9A637CEF-79E3-50D5-71F1-F6142F7DD8FA}"/>
              </a:ext>
            </a:extLst>
          </p:cNvPr>
          <p:cNvSpPr/>
          <p:nvPr/>
        </p:nvSpPr>
        <p:spPr>
          <a:xfrm>
            <a:off x="3876675" y="3533969"/>
            <a:ext cx="1554747" cy="1362973"/>
          </a:xfrm>
          <a:prstGeom prst="rightArrow">
            <a:avLst>
              <a:gd name="adj1" fmla="val 50000"/>
              <a:gd name="adj2" fmla="val 70680"/>
            </a:avLst>
          </a:prstGeom>
          <a:gradFill flip="none" rotWithShape="1">
            <a:gsLst>
              <a:gs pos="0">
                <a:srgbClr val="4158D0"/>
              </a:gs>
              <a:gs pos="55000">
                <a:srgbClr val="C850C0"/>
              </a:gs>
              <a:gs pos="100000">
                <a:srgbClr val="FFCC7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39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5E2AB-F3AC-5FD6-C27C-5D6E70C32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為什麼要有</a:t>
            </a:r>
            <a:r>
              <a:rPr lang="en-US" altLang="zh-TW" dirty="0" err="1"/>
              <a:t>TinyML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57381C-B08A-6680-DE65-D2AFF1E28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7D8784-5FF0-39EF-5F5A-9C30A6141C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0B7F950-EA3E-977C-699D-7601CFDADC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/>
              <a:t>單板微電腦 </a:t>
            </a:r>
            <a:r>
              <a:rPr lang="en-US" altLang="zh-TW" dirty="0"/>
              <a:t>vs </a:t>
            </a:r>
            <a:r>
              <a:rPr lang="zh-TW" altLang="en-US" dirty="0"/>
              <a:t>微控制器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27AEB0-2243-4D60-F32E-7925515BF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985463"/>
              </p:ext>
            </p:extLst>
          </p:nvPr>
        </p:nvGraphicFramePr>
        <p:xfrm>
          <a:off x="476250" y="2735493"/>
          <a:ext cx="11239500" cy="389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24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Nvidia</a:t>
                      </a:r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Jetson</a:t>
                      </a:r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Nano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XIAO</a:t>
                      </a:r>
                      <a:r>
                        <a:rPr lang="en-US" altLang="zh-TW" sz="24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ESP32S3</a:t>
                      </a:r>
                      <a:endParaRPr lang="zh-TW" altLang="en-US" sz="24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算力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472 GFLOPs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記憶體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4GB LPDDR4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8M PSRAM &amp; 8MB Flash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12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體積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88mm x 75mm x 39mm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21mm x 17.5mm x 5mm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重量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1.10 </a:t>
                      </a:r>
                      <a:r>
                        <a:rPr lang="en-US" altLang="zh-TW" sz="1800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lb</a:t>
                      </a:r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(0.5 Kg)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0.008Kg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成本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$12600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$604</a:t>
                      </a:r>
                      <a:endParaRPr lang="zh-TW" altLang="en-US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246">
                <a:tc>
                  <a:txBody>
                    <a:bodyPr/>
                    <a:lstStyle/>
                    <a:p>
                      <a:r>
                        <a:rPr lang="zh-TW" altLang="en-US" sz="1800" b="1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功耗</a:t>
                      </a: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高</a:t>
                      </a:r>
                      <a:endParaRPr lang="en-US" altLang="zh-TW" sz="18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216000"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低</a:t>
                      </a:r>
                    </a:p>
                  </a:txBody>
                  <a:tcPr marL="2160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2" descr="BOXER-8221 | NVIDIA Jetson Nano">
            <a:extLst>
              <a:ext uri="{FF2B5EF4-FFF2-40B4-BE49-F238E27FC236}">
                <a16:creationId xmlns:a16="http://schemas.microsoft.com/office/drawing/2014/main" id="{721D431F-76BC-CBEF-6F3B-4B67A58BE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0B728"/>
              </a:clrFrom>
              <a:clrTo>
                <a:srgbClr val="80B72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57" y="1333495"/>
            <a:ext cx="2764552" cy="18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ed Studio XIAO ESP32S3 Sense - 2.4GHz WiFi, BLE 5.0, OV2640 camera  sensor, digital microphone, 8MB PSRAM, 8MB FLASH, battery charge, IoT,  embedded ML | Kiwi Electronics">
            <a:extLst>
              <a:ext uri="{FF2B5EF4-FFF2-40B4-BE49-F238E27FC236}">
                <a16:creationId xmlns:a16="http://schemas.microsoft.com/office/drawing/2014/main" id="{5025D489-6B2E-1286-CDDA-23B2E14D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4448" y="2518683"/>
            <a:ext cx="650428" cy="4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勝-插圖素材[19492793] - PIXTA圖庫">
            <a:extLst>
              <a:ext uri="{FF2B5EF4-FFF2-40B4-BE49-F238E27FC236}">
                <a16:creationId xmlns:a16="http://schemas.microsoft.com/office/drawing/2014/main" id="{D3257C1B-F6A0-E0FF-489E-DD517A79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34" y="3245966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勝-插圖素材[19492793] - PIXTA圖庫">
            <a:extLst>
              <a:ext uri="{FF2B5EF4-FFF2-40B4-BE49-F238E27FC236}">
                <a16:creationId xmlns:a16="http://schemas.microsoft.com/office/drawing/2014/main" id="{B8C07885-8726-36DF-D604-3ED26635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34" y="3777396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勝-插圖素材[19492793] - PIXTA圖庫">
            <a:extLst>
              <a:ext uri="{FF2B5EF4-FFF2-40B4-BE49-F238E27FC236}">
                <a16:creationId xmlns:a16="http://schemas.microsoft.com/office/drawing/2014/main" id="{C817754A-D1B8-3DB1-5BE0-A101B42D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4344697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勝-插圖素材[19492793] - PIXTA圖庫">
            <a:extLst>
              <a:ext uri="{FF2B5EF4-FFF2-40B4-BE49-F238E27FC236}">
                <a16:creationId xmlns:a16="http://schemas.microsoft.com/office/drawing/2014/main" id="{F0E57A14-0995-1595-060C-9349007D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4957208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勝-插圖素材[19492793] - PIXTA圖庫">
            <a:extLst>
              <a:ext uri="{FF2B5EF4-FFF2-40B4-BE49-F238E27FC236}">
                <a16:creationId xmlns:a16="http://schemas.microsoft.com/office/drawing/2014/main" id="{52A3EAE8-5D36-D587-471D-A0ABF2E4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5495211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勝-插圖素材[19492793] - PIXTA圖庫">
            <a:extLst>
              <a:ext uri="{FF2B5EF4-FFF2-40B4-BE49-F238E27FC236}">
                <a16:creationId xmlns:a16="http://schemas.microsoft.com/office/drawing/2014/main" id="{635D00B3-9E8E-7523-5262-A08FA5F6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696" y="6033214"/>
            <a:ext cx="652576" cy="6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31239"/>
      </p:ext>
    </p:extLst>
  </p:cSld>
  <p:clrMapOvr>
    <a:masterClrMapping/>
  </p:clrMapOvr>
</p:sld>
</file>

<file path=ppt/theme/theme1.xml><?xml version="1.0" encoding="utf-8"?>
<a:theme xmlns:a="http://schemas.openxmlformats.org/drawingml/2006/main" name="MIAT_Templa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AT_Template" id="{7662C311-E8AD-4B1F-A834-9BE4C3892C40}" vid="{DC14A775-D919-4B68-B294-06736654F07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MIAT_Template</Template>
  <TotalTime>1034</TotalTime>
  <Words>704</Words>
  <Application>Microsoft Office PowerPoint</Application>
  <PresentationFormat>寬螢幕</PresentationFormat>
  <Paragraphs>194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Aileron SemiBold</vt:lpstr>
      <vt:lpstr>HelveticaNeue Regular</vt:lpstr>
      <vt:lpstr>Lucida Grande</vt:lpstr>
      <vt:lpstr>微軟正黑體</vt:lpstr>
      <vt:lpstr>Arial</vt:lpstr>
      <vt:lpstr>Calibri</vt:lpstr>
      <vt:lpstr>Times New Roman</vt:lpstr>
      <vt:lpstr>MIAT_Template</vt:lpstr>
      <vt:lpstr>TinyML</vt:lpstr>
      <vt:lpstr>Agenda</vt:lpstr>
      <vt:lpstr>歷史回顧</vt:lpstr>
      <vt:lpstr>為什麼要有TinyML?</vt:lpstr>
      <vt:lpstr>為什麼要有TinyML?</vt:lpstr>
      <vt:lpstr>為什麼要有 TinyML?</vt:lpstr>
      <vt:lpstr>為什麼要有TinyML?</vt:lpstr>
      <vt:lpstr>為什麼要有TinyML?</vt:lpstr>
      <vt:lpstr>為什麼要有TinyML?</vt:lpstr>
      <vt:lpstr>算力太弱？記憶體太小？</vt:lpstr>
      <vt:lpstr>算力太弱？記憶體太小？</vt:lpstr>
      <vt:lpstr>算力太弱？記憶體太小？</vt:lpstr>
      <vt:lpstr>算力太弱？記憶體太小？</vt:lpstr>
      <vt:lpstr>算力太弱？記憶體太小？</vt:lpstr>
      <vt:lpstr>實戰</vt:lpstr>
      <vt:lpstr>Thank you</vt:lpstr>
      <vt:lpstr>Phone Mockup Slide</vt:lpstr>
      <vt:lpstr>Phone mockup slide</vt:lpstr>
      <vt:lpstr>Tablet Mockup Slide</vt:lpstr>
      <vt:lpstr>Notebook Mockup</vt:lpstr>
      <vt:lpstr>Computer Mockup</vt:lpstr>
      <vt:lpstr>PowerPoint 簡報</vt:lpstr>
      <vt:lpstr>PowerPoint 簡報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Nand Flash性能測試與特性分析 </dc:title>
  <dc:creator>yuan</dc:creator>
  <cp:lastModifiedBy>之宇 邱</cp:lastModifiedBy>
  <cp:revision>22</cp:revision>
  <dcterms:created xsi:type="dcterms:W3CDTF">2022-05-31T03:21:42Z</dcterms:created>
  <dcterms:modified xsi:type="dcterms:W3CDTF">2023-11-23T05:48:37Z</dcterms:modified>
</cp:coreProperties>
</file>